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Lst>
  <p:notesMasterIdLst>
    <p:notesMasterId r:id="rId20"/>
  </p:notesMasterIdLst>
  <p:sldIdLst>
    <p:sldId id="264" r:id="rId5"/>
    <p:sldId id="274" r:id="rId6"/>
    <p:sldId id="275" r:id="rId7"/>
    <p:sldId id="286" r:id="rId8"/>
    <p:sldId id="276" r:id="rId9"/>
    <p:sldId id="277" r:id="rId10"/>
    <p:sldId id="278" r:id="rId11"/>
    <p:sldId id="279" r:id="rId12"/>
    <p:sldId id="280" r:id="rId13"/>
    <p:sldId id="281" r:id="rId14"/>
    <p:sldId id="282" r:id="rId15"/>
    <p:sldId id="283" r:id="rId16"/>
    <p:sldId id="284" r:id="rId17"/>
    <p:sldId id="285" r:id="rId18"/>
    <p:sldId id="288" r:id="rId1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5C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DFEC8B-D85F-3F11-56AE-B5601FCF008D}" v="10" dt="2019-10-14T18:07:30.933"/>
    <p1510:client id="{46B40A7D-E92F-4903-8D4B-89009EF51843}" v="2" dt="2019-10-15T13:06:22.3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2" autoAdjust="0"/>
    <p:restoredTop sz="94694"/>
  </p:normalViewPr>
  <p:slideViewPr>
    <p:cSldViewPr snapToGrid="0" snapToObjects="1">
      <p:cViewPr varScale="1">
        <p:scale>
          <a:sx n="47" d="100"/>
          <a:sy n="47" d="100"/>
        </p:scale>
        <p:origin x="1182" y="4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6" d="100"/>
          <a:sy n="66" d="100"/>
        </p:scale>
        <p:origin x="310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Kroder" userId="3c1b6eb1-cec0-4bc8-bbba-2bad734bf19a" providerId="ADAL" clId="{46B40A7D-E92F-4903-8D4B-89009EF51843}"/>
    <pc:docChg chg="undo custSel modSld">
      <pc:chgData name="Karen Kroder" userId="3c1b6eb1-cec0-4bc8-bbba-2bad734bf19a" providerId="ADAL" clId="{46B40A7D-E92F-4903-8D4B-89009EF51843}" dt="2019-10-15T13:06:22.341" v="5"/>
      <pc:docMkLst>
        <pc:docMk/>
      </pc:docMkLst>
      <pc:sldChg chg="addSp delSp modSp">
        <pc:chgData name="Karen Kroder" userId="3c1b6eb1-cec0-4bc8-bbba-2bad734bf19a" providerId="ADAL" clId="{46B40A7D-E92F-4903-8D4B-89009EF51843}" dt="2019-10-15T13:06:22.341" v="5"/>
        <pc:sldMkLst>
          <pc:docMk/>
          <pc:sldMk cId="2779677185" sldId="264"/>
        </pc:sldMkLst>
        <pc:spChg chg="add del mod">
          <ac:chgData name="Karen Kroder" userId="3c1b6eb1-cec0-4bc8-bbba-2bad734bf19a" providerId="ADAL" clId="{46B40A7D-E92F-4903-8D4B-89009EF51843}" dt="2019-10-15T13:06:16.716" v="4"/>
          <ac:spMkLst>
            <pc:docMk/>
            <pc:sldMk cId="2779677185" sldId="264"/>
            <ac:spMk id="2" creationId="{00000000-0000-0000-0000-000000000000}"/>
          </ac:spMkLst>
        </pc:spChg>
        <pc:spChg chg="add del mod">
          <ac:chgData name="Karen Kroder" userId="3c1b6eb1-cec0-4bc8-bbba-2bad734bf19a" providerId="ADAL" clId="{46B40A7D-E92F-4903-8D4B-89009EF51843}" dt="2019-10-15T13:06:22.341" v="5"/>
          <ac:spMkLst>
            <pc:docMk/>
            <pc:sldMk cId="2779677185" sldId="264"/>
            <ac:spMk id="5" creationId="{706D6937-DB99-4336-86DC-C893DEBF01AF}"/>
          </ac:spMkLst>
        </pc:spChg>
        <pc:spChg chg="add del mod">
          <ac:chgData name="Karen Kroder" userId="3c1b6eb1-cec0-4bc8-bbba-2bad734bf19a" providerId="ADAL" clId="{46B40A7D-E92F-4903-8D4B-89009EF51843}" dt="2019-10-15T13:05:31.379" v="3" actId="478"/>
          <ac:spMkLst>
            <pc:docMk/>
            <pc:sldMk cId="2779677185" sldId="264"/>
            <ac:spMk id="6" creationId="{4DFB99DF-95F8-4BA6-940E-8FC6BDDDD2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AC3803FF-55C8-4822-A769-0B065E94C796}" type="datetimeFigureOut">
              <a:rPr lang="en-US" smtClean="0"/>
              <a:t>10/15/2019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352F0CB5-0FAC-4F1C-B9EA-624476122BE8}" type="slidenum">
              <a:rPr lang="en-US" smtClean="0"/>
              <a:t>‹#›</a:t>
            </a:fld>
            <a:endParaRPr lang="en-US"/>
          </a:p>
        </p:txBody>
      </p:sp>
    </p:spTree>
    <p:extLst>
      <p:ext uri="{BB962C8B-B14F-4D97-AF65-F5344CB8AC3E}">
        <p14:creationId xmlns:p14="http://schemas.microsoft.com/office/powerpoint/2010/main" val="2737598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F0CB5-0FAC-4F1C-B9EA-624476122BE8}" type="slidenum">
              <a:rPr lang="en-US" smtClean="0"/>
              <a:t>1</a:t>
            </a:fld>
            <a:endParaRPr lang="en-US"/>
          </a:p>
        </p:txBody>
      </p:sp>
    </p:spTree>
    <p:extLst>
      <p:ext uri="{BB962C8B-B14F-4D97-AF65-F5344CB8AC3E}">
        <p14:creationId xmlns:p14="http://schemas.microsoft.com/office/powerpoint/2010/main" val="1063371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F0CB5-0FAC-4F1C-B9EA-624476122BE8}" type="slidenum">
              <a:rPr lang="en-US" smtClean="0"/>
              <a:t>6</a:t>
            </a:fld>
            <a:endParaRPr lang="en-US"/>
          </a:p>
        </p:txBody>
      </p:sp>
    </p:spTree>
    <p:extLst>
      <p:ext uri="{BB962C8B-B14F-4D97-AF65-F5344CB8AC3E}">
        <p14:creationId xmlns:p14="http://schemas.microsoft.com/office/powerpoint/2010/main" val="3775424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F0CB5-0FAC-4F1C-B9EA-624476122BE8}" type="slidenum">
              <a:rPr lang="en-US" smtClean="0"/>
              <a:t>9</a:t>
            </a:fld>
            <a:endParaRPr lang="en-US"/>
          </a:p>
        </p:txBody>
      </p:sp>
    </p:spTree>
    <p:extLst>
      <p:ext uri="{BB962C8B-B14F-4D97-AF65-F5344CB8AC3E}">
        <p14:creationId xmlns:p14="http://schemas.microsoft.com/office/powerpoint/2010/main" val="3942567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F0CB5-0FAC-4F1C-B9EA-624476122BE8}" type="slidenum">
              <a:rPr lang="en-US" smtClean="0"/>
              <a:t>10</a:t>
            </a:fld>
            <a:endParaRPr lang="en-US"/>
          </a:p>
        </p:txBody>
      </p:sp>
    </p:spTree>
    <p:extLst>
      <p:ext uri="{BB962C8B-B14F-4D97-AF65-F5344CB8AC3E}">
        <p14:creationId xmlns:p14="http://schemas.microsoft.com/office/powerpoint/2010/main" val="1882391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2AEECF-AD07-BC4F-A319-2C4286459F7B}"/>
              </a:ext>
            </a:extLst>
          </p:cNvPr>
          <p:cNvSpPr/>
          <p:nvPr userDrawn="1"/>
        </p:nvSpPr>
        <p:spPr>
          <a:xfrm>
            <a:off x="0" y="0"/>
            <a:ext cx="9144000" cy="6858000"/>
          </a:xfrm>
          <a:prstGeom prst="rect">
            <a:avLst/>
          </a:prstGeom>
          <a:solidFill>
            <a:schemeClr val="accent2">
              <a:lumMod val="40000"/>
              <a:lumOff val="60000"/>
            </a:schemeClr>
          </a:solidFill>
          <a:ln w="12700" cap="flat">
            <a:no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12" name="Text Placeholder 11"/>
          <p:cNvSpPr>
            <a:spLocks noGrp="1"/>
          </p:cNvSpPr>
          <p:nvPr>
            <p:ph type="body" sz="quarter" idx="11"/>
          </p:nvPr>
        </p:nvSpPr>
        <p:spPr>
          <a:xfrm>
            <a:off x="1192708" y="5080000"/>
            <a:ext cx="6758583" cy="558800"/>
          </a:xfrm>
          <a:prstGeom prst="rect">
            <a:avLst/>
          </a:prstGeom>
        </p:spPr>
        <p:txBody>
          <a:bodyPr vert="horz" lIns="35662" tIns="17831" rIns="35662" bIns="17831"/>
          <a:lstStyle>
            <a:lvl1pPr>
              <a:defRPr sz="1200">
                <a:solidFill>
                  <a:srgbClr val="474747"/>
                </a:solidFill>
              </a:defRPr>
            </a:lvl1pPr>
          </a:lstStyle>
          <a:p>
            <a:pPr lvl="0"/>
            <a:r>
              <a:rPr lang="en-US"/>
              <a:t>Click to edit Master text styles</a:t>
            </a:r>
          </a:p>
        </p:txBody>
      </p:sp>
      <p:sp>
        <p:nvSpPr>
          <p:cNvPr id="14" name="Text Placeholder 13"/>
          <p:cNvSpPr>
            <a:spLocks noGrp="1"/>
          </p:cNvSpPr>
          <p:nvPr>
            <p:ph type="body" sz="quarter" idx="12"/>
          </p:nvPr>
        </p:nvSpPr>
        <p:spPr>
          <a:xfrm>
            <a:off x="1192708" y="4323081"/>
            <a:ext cx="6758583" cy="660400"/>
          </a:xfrm>
          <a:prstGeom prst="rect">
            <a:avLst/>
          </a:prstGeom>
        </p:spPr>
        <p:txBody>
          <a:bodyPr vert="horz" lIns="35662" tIns="17831" rIns="35662" bIns="17831"/>
          <a:lstStyle>
            <a:lvl1pPr>
              <a:defRPr sz="2100">
                <a:solidFill>
                  <a:srgbClr val="474747"/>
                </a:solidFill>
                <a:latin typeface="+mj-lt"/>
              </a:defRPr>
            </a:lvl1pPr>
          </a:lstStyle>
          <a:p>
            <a:pPr lvl="0"/>
            <a:r>
              <a:rPr lang="en-US"/>
              <a:t>Click to edit Master text styles</a:t>
            </a:r>
          </a:p>
        </p:txBody>
      </p:sp>
      <p:sp>
        <p:nvSpPr>
          <p:cNvPr id="16" name="Text Placeholder 15"/>
          <p:cNvSpPr>
            <a:spLocks noGrp="1"/>
          </p:cNvSpPr>
          <p:nvPr>
            <p:ph type="body" sz="quarter" idx="13"/>
          </p:nvPr>
        </p:nvSpPr>
        <p:spPr>
          <a:xfrm>
            <a:off x="1192708" y="3674516"/>
            <a:ext cx="6758583" cy="617681"/>
          </a:xfrm>
          <a:prstGeom prst="rect">
            <a:avLst/>
          </a:prstGeom>
        </p:spPr>
        <p:txBody>
          <a:bodyPr vert="horz" lIns="35662" tIns="17831" rIns="35662" bIns="17831"/>
          <a:lstStyle>
            <a:lvl1pPr>
              <a:defRPr sz="3600" b="1">
                <a:solidFill>
                  <a:schemeClr val="tx2">
                    <a:lumMod val="75000"/>
                  </a:schemeClr>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22828320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4" name="Title Placeholder 4"/>
          <p:cNvSpPr>
            <a:spLocks noGrp="1"/>
          </p:cNvSpPr>
          <p:nvPr>
            <p:ph type="title" hasCustomPrompt="1"/>
          </p:nvPr>
        </p:nvSpPr>
        <p:spPr>
          <a:xfrm>
            <a:off x="705678" y="396286"/>
            <a:ext cx="8168810" cy="698500"/>
          </a:xfrm>
          <a:prstGeom prst="rect">
            <a:avLst/>
          </a:prstGeom>
        </p:spPr>
        <p:txBody>
          <a:bodyPr vert="horz" lIns="35662" tIns="17831" rIns="35662" bIns="17831" rtlCol="0" anchor="t">
            <a:normAutofit/>
          </a:bodyPr>
          <a:lstStyle>
            <a:lvl1pPr>
              <a:defRPr sz="2400" b="1">
                <a:solidFill>
                  <a:schemeClr val="tx2">
                    <a:lumMod val="75000"/>
                  </a:schemeClr>
                </a:solidFill>
              </a:defRPr>
            </a:lvl1pPr>
          </a:lstStyle>
          <a:p>
            <a:r>
              <a:rPr lang="en-US" dirty="0"/>
              <a:t>GENERAL TEXT PAGE in bulleted format</a:t>
            </a:r>
          </a:p>
        </p:txBody>
      </p:sp>
      <p:sp>
        <p:nvSpPr>
          <p:cNvPr id="9" name="Content Placeholder 8"/>
          <p:cNvSpPr>
            <a:spLocks noGrp="1"/>
          </p:cNvSpPr>
          <p:nvPr>
            <p:ph sz="quarter" idx="10"/>
          </p:nvPr>
        </p:nvSpPr>
        <p:spPr>
          <a:xfrm>
            <a:off x="4646428" y="1203379"/>
            <a:ext cx="4228060" cy="4787900"/>
          </a:xfrm>
          <a:prstGeom prst="rect">
            <a:avLst/>
          </a:prstGeom>
        </p:spPr>
        <p:txBody>
          <a:bodyPr lIns="35662" tIns="17831" rIns="35662" bIns="17831"/>
          <a:lstStyle>
            <a:lvl1pPr>
              <a:defRPr sz="1400">
                <a:solidFill>
                  <a:srgbClr val="474747"/>
                </a:solidFill>
              </a:defRPr>
            </a:lvl1pPr>
            <a:lvl2pPr marL="227838" indent="-178308" algn="l">
              <a:lnSpc>
                <a:spcPct val="60000"/>
              </a:lnSpc>
              <a:buSzPct val="100000"/>
              <a:buFont typeface="Archive "/>
              <a:buChar char="•"/>
              <a:tabLst/>
              <a:defRPr sz="1400"/>
            </a:lvl2pPr>
            <a:lvl3pPr marL="425958" indent="-227838">
              <a:lnSpc>
                <a:spcPct val="60000"/>
              </a:lnSpc>
              <a:buSzPct val="100000"/>
              <a:buFont typeface="Arial Unicode MS"/>
              <a:buChar char="▪"/>
              <a:tabLst/>
              <a:defRPr sz="1200">
                <a:solidFill>
                  <a:srgbClr val="474747"/>
                </a:solidFill>
              </a:defRPr>
            </a:lvl3pPr>
            <a:lvl4pPr marL="376428" indent="-148590">
              <a:lnSpc>
                <a:spcPct val="60000"/>
              </a:lnSpc>
              <a:buFont typeface="Lucida Grande"/>
              <a:buChar char="﹣"/>
              <a:tabLst/>
              <a:defRPr sz="1200"/>
            </a:lvl4pPr>
            <a:lvl5pPr marL="604266" indent="-198120">
              <a:lnSpc>
                <a:spcPct val="60000"/>
              </a:lnSpc>
              <a:buFont typeface="Lucida Grande"/>
              <a:buChar char="﹣"/>
              <a:tabLst/>
              <a:defRPr sz="1200">
                <a:solidFill>
                  <a:srgbClr val="474747"/>
                </a:solidFill>
                <a:latin typeface="+mn-lt"/>
              </a:defRPr>
            </a:lvl5pPr>
            <a:lvl6pPr marL="733044" indent="-108966">
              <a:lnSpc>
                <a:spcPct val="60000"/>
              </a:lnSpc>
              <a:buFont typeface="Palatino Bold Italic"/>
              <a:buChar char="▪"/>
              <a:tabLst/>
              <a:defRPr sz="1100">
                <a:solidFill>
                  <a:srgbClr val="474747"/>
                </a:solidFill>
                <a:latin typeface="+mn-lt"/>
              </a:defRPr>
            </a:lvl6pPr>
            <a:lvl7pPr marL="851916" indent="-118872">
              <a:lnSpc>
                <a:spcPct val="60000"/>
              </a:lnSpc>
              <a:buFont typeface="Calibri Italic"/>
              <a:buChar char="⁻"/>
              <a:tabLst/>
              <a:defRPr sz="1100">
                <a:solidFill>
                  <a:srgbClr val="474747"/>
                </a:solidFill>
                <a:latin typeface="+mn-lt"/>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S-Centered-Stacked-Logo.png">
            <a:extLst>
              <a:ext uri="{FF2B5EF4-FFF2-40B4-BE49-F238E27FC236}">
                <a16:creationId xmlns:a16="http://schemas.microsoft.com/office/drawing/2014/main" id="{AA931220-5DCA-EB41-83AF-13BDF6ABEA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3926" y="6099873"/>
            <a:ext cx="351752" cy="426334"/>
          </a:xfrm>
          <a:prstGeom prst="rect">
            <a:avLst/>
          </a:prstGeom>
        </p:spPr>
      </p:pic>
      <p:sp>
        <p:nvSpPr>
          <p:cNvPr id="11" name="Shape 5">
            <a:extLst>
              <a:ext uri="{FF2B5EF4-FFF2-40B4-BE49-F238E27FC236}">
                <a16:creationId xmlns:a16="http://schemas.microsoft.com/office/drawing/2014/main" id="{572A0FE1-849F-8444-991D-E7BBFAD647E0}"/>
              </a:ext>
            </a:extLst>
          </p:cNvPr>
          <p:cNvSpPr>
            <a:spLocks noGrp="1"/>
          </p:cNvSpPr>
          <p:nvPr>
            <p:ph type="sldNum" sz="quarter" idx="2"/>
          </p:nvPr>
        </p:nvSpPr>
        <p:spPr>
          <a:xfrm>
            <a:off x="8705658" y="6302368"/>
            <a:ext cx="168831" cy="223839"/>
          </a:xfrm>
          <a:prstGeom prst="rect">
            <a:avLst/>
          </a:prstGeom>
        </p:spPr>
        <p:txBody>
          <a:bodyPr/>
          <a:lstStyle/>
          <a:p>
            <a:fld id="{F9E4B374-439B-1E4C-A86F-39B9F26F2F25}" type="slidenum">
              <a:rPr lang="en-US" smtClean="0"/>
              <a:t>‹#›</a:t>
            </a:fld>
            <a:endParaRPr lang="en-US"/>
          </a:p>
        </p:txBody>
      </p:sp>
      <p:sp>
        <p:nvSpPr>
          <p:cNvPr id="12" name="Content Placeholder 8">
            <a:extLst>
              <a:ext uri="{FF2B5EF4-FFF2-40B4-BE49-F238E27FC236}">
                <a16:creationId xmlns:a16="http://schemas.microsoft.com/office/drawing/2014/main" id="{EB565A11-76FF-6747-B7DB-A93B5410F8A3}"/>
              </a:ext>
            </a:extLst>
          </p:cNvPr>
          <p:cNvSpPr>
            <a:spLocks noGrp="1"/>
          </p:cNvSpPr>
          <p:nvPr>
            <p:ph sz="quarter" idx="11"/>
          </p:nvPr>
        </p:nvSpPr>
        <p:spPr>
          <a:xfrm>
            <a:off x="705677" y="1203379"/>
            <a:ext cx="3791895" cy="4787900"/>
          </a:xfrm>
          <a:prstGeom prst="rect">
            <a:avLst/>
          </a:prstGeom>
        </p:spPr>
        <p:txBody>
          <a:bodyPr lIns="35662" tIns="17831" rIns="35662" bIns="17831"/>
          <a:lstStyle>
            <a:lvl1pPr>
              <a:defRPr sz="1400">
                <a:solidFill>
                  <a:srgbClr val="474747"/>
                </a:solidFill>
              </a:defRPr>
            </a:lvl1pPr>
            <a:lvl2pPr marL="227838" indent="-178308" algn="l">
              <a:lnSpc>
                <a:spcPct val="60000"/>
              </a:lnSpc>
              <a:buSzPct val="100000"/>
              <a:buFont typeface="Archive "/>
              <a:buChar char="•"/>
              <a:tabLst/>
              <a:defRPr sz="1400"/>
            </a:lvl2pPr>
            <a:lvl3pPr marL="425958" indent="-227838">
              <a:lnSpc>
                <a:spcPct val="60000"/>
              </a:lnSpc>
              <a:buSzPct val="100000"/>
              <a:buFont typeface="Arial Unicode MS"/>
              <a:buChar char="▪"/>
              <a:tabLst/>
              <a:defRPr sz="1200">
                <a:solidFill>
                  <a:srgbClr val="474747"/>
                </a:solidFill>
              </a:defRPr>
            </a:lvl3pPr>
            <a:lvl4pPr marL="376428" indent="-148590">
              <a:lnSpc>
                <a:spcPct val="60000"/>
              </a:lnSpc>
              <a:buFont typeface="Lucida Grande"/>
              <a:buChar char="﹣"/>
              <a:tabLst/>
              <a:defRPr sz="1200"/>
            </a:lvl4pPr>
            <a:lvl5pPr marL="604266" indent="-198120">
              <a:lnSpc>
                <a:spcPct val="60000"/>
              </a:lnSpc>
              <a:buFont typeface="Lucida Grande"/>
              <a:buChar char="﹣"/>
              <a:tabLst/>
              <a:defRPr sz="1200">
                <a:solidFill>
                  <a:srgbClr val="474747"/>
                </a:solidFill>
                <a:latin typeface="+mn-lt"/>
              </a:defRPr>
            </a:lvl5pPr>
            <a:lvl6pPr marL="733044" indent="-108966">
              <a:lnSpc>
                <a:spcPct val="60000"/>
              </a:lnSpc>
              <a:buFont typeface="Palatino Bold Italic"/>
              <a:buChar char="▪"/>
              <a:tabLst/>
              <a:defRPr sz="1100">
                <a:solidFill>
                  <a:srgbClr val="474747"/>
                </a:solidFill>
                <a:latin typeface="+mn-lt"/>
              </a:defRPr>
            </a:lvl6pPr>
            <a:lvl7pPr marL="851916" indent="-118872">
              <a:lnSpc>
                <a:spcPct val="60000"/>
              </a:lnSpc>
              <a:buFont typeface="Calibri Italic"/>
              <a:buChar char="⁻"/>
              <a:tabLst/>
              <a:defRPr sz="1100">
                <a:solidFill>
                  <a:srgbClr val="474747"/>
                </a:solidFill>
                <a:latin typeface="+mn-lt"/>
              </a:defRPr>
            </a:lvl7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090781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ummary Page">
    <p:spTree>
      <p:nvGrpSpPr>
        <p:cNvPr id="1" name=""/>
        <p:cNvGrpSpPr/>
        <p:nvPr/>
      </p:nvGrpSpPr>
      <p:grpSpPr>
        <a:xfrm>
          <a:off x="0" y="0"/>
          <a:ext cx="0" cy="0"/>
          <a:chOff x="0" y="0"/>
          <a:chExt cx="0" cy="0"/>
        </a:xfrm>
      </p:grpSpPr>
      <p:sp>
        <p:nvSpPr>
          <p:cNvPr id="5" name="Shape 5"/>
          <p:cNvSpPr>
            <a:spLocks noGrp="1"/>
          </p:cNvSpPr>
          <p:nvPr>
            <p:ph type="sldNum" sz="quarter" idx="2"/>
          </p:nvPr>
        </p:nvSpPr>
        <p:spPr>
          <a:xfrm>
            <a:off x="8705658" y="6302368"/>
            <a:ext cx="168831" cy="223839"/>
          </a:xfrm>
          <a:prstGeom prst="rect">
            <a:avLst/>
          </a:prstGeom>
        </p:spPr>
        <p:txBody>
          <a:bodyPr/>
          <a:lstStyle/>
          <a:p>
            <a:fld id="{F9E4B374-439B-1E4C-A86F-39B9F26F2F25}" type="slidenum">
              <a:rPr lang="en-US" smtClean="0"/>
              <a:t>‹#›</a:t>
            </a:fld>
            <a:endParaRPr lang="en-US"/>
          </a:p>
        </p:txBody>
      </p:sp>
      <p:sp>
        <p:nvSpPr>
          <p:cNvPr id="4" name="Title Placeholder 4"/>
          <p:cNvSpPr>
            <a:spLocks noGrp="1"/>
          </p:cNvSpPr>
          <p:nvPr>
            <p:ph type="title"/>
          </p:nvPr>
        </p:nvSpPr>
        <p:spPr>
          <a:xfrm>
            <a:off x="751233" y="472487"/>
            <a:ext cx="7746724" cy="698500"/>
          </a:xfrm>
          <a:prstGeom prst="rect">
            <a:avLst/>
          </a:prstGeom>
        </p:spPr>
        <p:txBody>
          <a:bodyPr vert="horz" lIns="35662" tIns="17831" rIns="35662" bIns="17831" rtlCol="0" anchor="t">
            <a:normAutofit/>
          </a:bodyPr>
          <a:lstStyle>
            <a:lvl1pPr algn="l">
              <a:defRPr sz="2400" b="1">
                <a:solidFill>
                  <a:schemeClr val="tx2">
                    <a:lumMod val="75000"/>
                  </a:schemeClr>
                </a:solidFill>
              </a:defRPr>
            </a:lvl1pPr>
          </a:lstStyle>
          <a:p>
            <a:r>
              <a:rPr lang="en-US" dirty="0"/>
              <a:t>Click to edit Master title style</a:t>
            </a:r>
          </a:p>
        </p:txBody>
      </p:sp>
      <p:pic>
        <p:nvPicPr>
          <p:cNvPr id="8" name="Picture 7" descr="AS-Centered-Stacked-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3926" y="6099873"/>
            <a:ext cx="351752" cy="426334"/>
          </a:xfrm>
          <a:prstGeom prst="rect">
            <a:avLst/>
          </a:prstGeom>
        </p:spPr>
      </p:pic>
      <p:sp>
        <p:nvSpPr>
          <p:cNvPr id="9" name="Content Placeholder 8"/>
          <p:cNvSpPr>
            <a:spLocks noGrp="1"/>
          </p:cNvSpPr>
          <p:nvPr>
            <p:ph sz="quarter" idx="10"/>
          </p:nvPr>
        </p:nvSpPr>
        <p:spPr>
          <a:xfrm>
            <a:off x="751233" y="1295403"/>
            <a:ext cx="7746724" cy="4707832"/>
          </a:xfrm>
          <a:prstGeom prst="rect">
            <a:avLst/>
          </a:prstGeom>
        </p:spPr>
        <p:txBody>
          <a:bodyPr lIns="35662" tIns="17831" rIns="35662" bIns="17831"/>
          <a:lstStyle>
            <a:lvl1pPr algn="l">
              <a:defRPr sz="1400">
                <a:solidFill>
                  <a:srgbClr val="474747"/>
                </a:solidFill>
              </a:defRPr>
            </a:lvl1pPr>
            <a:lvl2pPr marL="227838" indent="-178308" algn="l">
              <a:lnSpc>
                <a:spcPct val="60000"/>
              </a:lnSpc>
              <a:buSzPct val="100000"/>
              <a:buFont typeface="Archive "/>
              <a:buChar char="•"/>
              <a:tabLst/>
              <a:defRPr sz="1900"/>
            </a:lvl2pPr>
            <a:lvl3pPr marL="425958" indent="-227838">
              <a:lnSpc>
                <a:spcPct val="60000"/>
              </a:lnSpc>
              <a:buSzPct val="100000"/>
              <a:buFont typeface="Arial Unicode MS"/>
              <a:buChar char="▪"/>
              <a:tabLst/>
              <a:defRPr sz="1900">
                <a:solidFill>
                  <a:srgbClr val="474747"/>
                </a:solidFill>
              </a:defRPr>
            </a:lvl3pPr>
            <a:lvl4pPr marL="376428" indent="-148590">
              <a:lnSpc>
                <a:spcPct val="60000"/>
              </a:lnSpc>
              <a:buFont typeface="Lucida Grande"/>
              <a:buChar char="﹣"/>
              <a:tabLst/>
              <a:defRPr sz="1900"/>
            </a:lvl4pPr>
            <a:lvl5pPr marL="604266" indent="-198120">
              <a:lnSpc>
                <a:spcPct val="60000"/>
              </a:lnSpc>
              <a:buFont typeface="Lucida Grande"/>
              <a:buChar char="﹣"/>
              <a:tabLst/>
              <a:defRPr sz="1900">
                <a:solidFill>
                  <a:srgbClr val="474747"/>
                </a:solidFill>
                <a:latin typeface="+mn-lt"/>
              </a:defRPr>
            </a:lvl5pPr>
            <a:lvl6pPr marL="733044" indent="-108966">
              <a:lnSpc>
                <a:spcPct val="60000"/>
              </a:lnSpc>
              <a:buFont typeface="Palatino Bold Italic"/>
              <a:buChar char="▪"/>
              <a:tabLst/>
              <a:defRPr sz="1600">
                <a:solidFill>
                  <a:srgbClr val="474747"/>
                </a:solidFill>
                <a:latin typeface="+mn-lt"/>
              </a:defRPr>
            </a:lvl6pPr>
            <a:lvl7pPr marL="851916" indent="-118872">
              <a:lnSpc>
                <a:spcPct val="60000"/>
              </a:lnSpc>
              <a:buFont typeface="Calibri Italic"/>
              <a:buChar char="⁻"/>
              <a:tabLst/>
              <a:defRPr sz="1600">
                <a:solidFill>
                  <a:srgbClr val="474747"/>
                </a:solidFill>
                <a:latin typeface="+mn-lt"/>
              </a:defRPr>
            </a:lvl7pPr>
          </a:lstStyle>
          <a:p>
            <a:pPr lvl="0"/>
            <a:r>
              <a:rPr lang="en-US" dirty="0"/>
              <a:t>Click to edit Master text styles</a:t>
            </a:r>
          </a:p>
        </p:txBody>
      </p:sp>
    </p:spTree>
    <p:extLst>
      <p:ext uri="{BB962C8B-B14F-4D97-AF65-F5344CB8AC3E}">
        <p14:creationId xmlns:p14="http://schemas.microsoft.com/office/powerpoint/2010/main" val="334899871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957753-FEE8-D840-BF4F-6F236F5DD497}"/>
              </a:ext>
            </a:extLst>
          </p:cNvPr>
          <p:cNvSpPr/>
          <p:nvPr userDrawn="1"/>
        </p:nvSpPr>
        <p:spPr>
          <a:xfrm>
            <a:off x="0" y="0"/>
            <a:ext cx="9144000" cy="6858000"/>
          </a:xfrm>
          <a:prstGeom prst="rect">
            <a:avLst/>
          </a:prstGeom>
          <a:solidFill>
            <a:schemeClr val="accent2">
              <a:lumMod val="40000"/>
              <a:lumOff val="60000"/>
            </a:schemeClr>
          </a:solidFill>
          <a:ln w="12700" cap="flat">
            <a:no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9" name="Picture 8" descr="AS-Centered-Stacked-Logo.png">
            <a:extLst>
              <a:ext uri="{FF2B5EF4-FFF2-40B4-BE49-F238E27FC236}">
                <a16:creationId xmlns:a16="http://schemas.microsoft.com/office/drawing/2014/main" id="{6CB37A6D-A0BC-234F-816F-59525DA006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3926" y="6099873"/>
            <a:ext cx="351752" cy="426334"/>
          </a:xfrm>
          <a:prstGeom prst="rect">
            <a:avLst/>
          </a:prstGeom>
        </p:spPr>
      </p:pic>
    </p:spTree>
    <p:extLst>
      <p:ext uri="{BB962C8B-B14F-4D97-AF65-F5344CB8AC3E}">
        <p14:creationId xmlns:p14="http://schemas.microsoft.com/office/powerpoint/2010/main" val="3966713465"/>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hape 3"/>
          <p:cNvSpPr>
            <a:spLocks noGrp="1"/>
          </p:cNvSpPr>
          <p:nvPr>
            <p:ph type="sldNum" sz="quarter" idx="2"/>
          </p:nvPr>
        </p:nvSpPr>
        <p:spPr>
          <a:xfrm>
            <a:off x="8786732" y="6526207"/>
            <a:ext cx="168831" cy="223839"/>
          </a:xfrm>
          <a:prstGeom prst="rect">
            <a:avLst/>
          </a:prstGeom>
          <a:ln w="12700">
            <a:miter lim="400000"/>
          </a:ln>
        </p:spPr>
        <p:txBody>
          <a:bodyPr wrap="none" lIns="0" tIns="0" rIns="0" bIns="0">
            <a:normAutofit/>
          </a:bodyPr>
          <a:lstStyle>
            <a:lvl1pPr>
              <a:defRPr sz="800">
                <a:solidFill>
                  <a:schemeClr val="tx2"/>
                </a:solidFill>
                <a:latin typeface="Century Gothic" charset="0"/>
                <a:ea typeface="Century Gothic" charset="0"/>
                <a:cs typeface="Century Gothic" charset="0"/>
                <a:sym typeface="Lato Black"/>
              </a:defRPr>
            </a:lvl1pPr>
          </a:lstStyle>
          <a:p>
            <a:fld id="{F9E4B374-439B-1E4C-A86F-39B9F26F2F25}" type="slidenum">
              <a:rPr lang="en-US" smtClean="0"/>
              <a:t>‹#›</a:t>
            </a:fld>
            <a:endParaRPr lang="en-US"/>
          </a:p>
        </p:txBody>
      </p:sp>
      <p:sp>
        <p:nvSpPr>
          <p:cNvPr id="4" name="Rectangle 3">
            <a:extLst>
              <a:ext uri="{FF2B5EF4-FFF2-40B4-BE49-F238E27FC236}">
                <a16:creationId xmlns:a16="http://schemas.microsoft.com/office/drawing/2014/main" id="{A86080D2-648A-894C-8A7E-E7819C9B69C3}"/>
              </a:ext>
            </a:extLst>
          </p:cNvPr>
          <p:cNvSpPr/>
          <p:nvPr userDrawn="1"/>
        </p:nvSpPr>
        <p:spPr>
          <a:xfrm>
            <a:off x="0" y="0"/>
            <a:ext cx="9144000" cy="6858000"/>
          </a:xfrm>
          <a:prstGeom prst="rect">
            <a:avLst/>
          </a:prstGeom>
          <a:solidFill>
            <a:schemeClr val="accent2">
              <a:lumMod val="40000"/>
              <a:lumOff val="60000"/>
            </a:schemeClr>
          </a:solidFill>
          <a:ln w="12700" cap="flat">
            <a:no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793254754"/>
      </p:ext>
    </p:extLst>
  </p:cSld>
  <p:clrMap bg1="lt1" tx1="dk1" bg2="lt2" tx2="dk2" accent1="accent1" accent2="accent2" accent3="accent3" accent4="accent4" accent5="accent5" accent6="accent6" hlink="hlink" folHlink="folHlink"/>
  <p:sldLayoutIdLst>
    <p:sldLayoutId id="2147483720" r:id="rId1"/>
    <p:sldLayoutId id="2147483704" r:id="rId2"/>
    <p:sldLayoutId id="2147483705" r:id="rId3"/>
    <p:sldLayoutId id="2147483706" r:id="rId4"/>
  </p:sldLayoutIdLst>
  <p:transition spd="med"/>
  <p:txStyles>
    <p:titleStyle>
      <a:lvl1pPr algn="l" defTabSz="227838" eaLnBrk="1" hangingPunct="1">
        <a:spcAft>
          <a:spcPts val="468"/>
        </a:spcAft>
        <a:defRPr sz="2700" b="0" i="0">
          <a:solidFill>
            <a:srgbClr val="474747"/>
          </a:solidFill>
          <a:latin typeface="Century Gothic"/>
          <a:ea typeface="+mn-ea"/>
          <a:cs typeface="Century Gothic"/>
          <a:sym typeface="Helvetica Light"/>
        </a:defRPr>
      </a:lvl1pPr>
      <a:lvl2pPr indent="89154" algn="ctr" defTabSz="227838" eaLnBrk="1" hangingPunct="1">
        <a:defRPr sz="4400">
          <a:latin typeface="+mn-lt"/>
          <a:ea typeface="+mn-ea"/>
          <a:cs typeface="+mn-cs"/>
          <a:sym typeface="Helvetica Light"/>
        </a:defRPr>
      </a:lvl2pPr>
      <a:lvl3pPr indent="178308" algn="ctr" defTabSz="227838" eaLnBrk="1" hangingPunct="1">
        <a:defRPr sz="4400">
          <a:latin typeface="+mn-lt"/>
          <a:ea typeface="+mn-ea"/>
          <a:cs typeface="+mn-cs"/>
          <a:sym typeface="Helvetica Light"/>
        </a:defRPr>
      </a:lvl3pPr>
      <a:lvl4pPr indent="267462" algn="ctr" defTabSz="227838" eaLnBrk="1" hangingPunct="1">
        <a:defRPr sz="4400">
          <a:latin typeface="+mn-lt"/>
          <a:ea typeface="+mn-ea"/>
          <a:cs typeface="+mn-cs"/>
          <a:sym typeface="Helvetica Light"/>
        </a:defRPr>
      </a:lvl4pPr>
      <a:lvl5pPr indent="356616" algn="ctr" defTabSz="227838" eaLnBrk="1" hangingPunct="1">
        <a:defRPr sz="4400">
          <a:latin typeface="+mn-lt"/>
          <a:ea typeface="+mn-ea"/>
          <a:cs typeface="+mn-cs"/>
          <a:sym typeface="Helvetica Light"/>
        </a:defRPr>
      </a:lvl5pPr>
      <a:lvl6pPr indent="445770" algn="ctr" defTabSz="227838" eaLnBrk="1" hangingPunct="1">
        <a:defRPr sz="4400">
          <a:latin typeface="+mn-lt"/>
          <a:ea typeface="+mn-ea"/>
          <a:cs typeface="+mn-cs"/>
          <a:sym typeface="Helvetica Light"/>
        </a:defRPr>
      </a:lvl6pPr>
      <a:lvl7pPr indent="534924" algn="ctr" defTabSz="227838" eaLnBrk="1" hangingPunct="1">
        <a:defRPr sz="4400">
          <a:latin typeface="+mn-lt"/>
          <a:ea typeface="+mn-ea"/>
          <a:cs typeface="+mn-cs"/>
          <a:sym typeface="Helvetica Light"/>
        </a:defRPr>
      </a:lvl7pPr>
      <a:lvl8pPr indent="624078" algn="ctr" defTabSz="227838" eaLnBrk="1" hangingPunct="1">
        <a:defRPr sz="4400">
          <a:latin typeface="+mn-lt"/>
          <a:ea typeface="+mn-ea"/>
          <a:cs typeface="+mn-cs"/>
          <a:sym typeface="Helvetica Light"/>
        </a:defRPr>
      </a:lvl8pPr>
      <a:lvl9pPr indent="713232" algn="ctr" defTabSz="227838" eaLnBrk="1" hangingPunct="1">
        <a:defRPr sz="4400">
          <a:latin typeface="+mn-lt"/>
          <a:ea typeface="+mn-ea"/>
          <a:cs typeface="+mn-cs"/>
          <a:sym typeface="Helvetica Light"/>
        </a:defRPr>
      </a:lvl9pPr>
    </p:titleStyle>
    <p:bodyStyle>
      <a:lvl1pPr marL="0" indent="0" defTabSz="227838" eaLnBrk="1" hangingPunct="1">
        <a:spcBef>
          <a:spcPts val="1638"/>
        </a:spcBef>
        <a:buSzPct val="75000"/>
        <a:buNone/>
        <a:defRPr sz="2100">
          <a:solidFill>
            <a:srgbClr val="474747"/>
          </a:solidFill>
          <a:latin typeface="Century Gothic"/>
          <a:ea typeface="Lato"/>
          <a:cs typeface="Century Gothic"/>
          <a:sym typeface="Lato"/>
        </a:defRPr>
      </a:lvl1pPr>
      <a:lvl2pPr marL="269663" indent="-96308" defTabSz="227838" eaLnBrk="1" hangingPunct="1">
        <a:spcBef>
          <a:spcPts val="1638"/>
        </a:spcBef>
        <a:buSzPct val="75000"/>
        <a:buChar char="•"/>
        <a:defRPr sz="1900">
          <a:solidFill>
            <a:srgbClr val="474747"/>
          </a:solidFill>
          <a:latin typeface="Century Gothic"/>
          <a:ea typeface="Lato"/>
          <a:cs typeface="Century Gothic"/>
          <a:sym typeface="Lato"/>
        </a:defRPr>
      </a:lvl2pPr>
      <a:lvl3pPr marL="346710" indent="0" defTabSz="227838" eaLnBrk="1" hangingPunct="1">
        <a:spcBef>
          <a:spcPts val="1638"/>
        </a:spcBef>
        <a:buSzPct val="75000"/>
        <a:buNone/>
        <a:defRPr sz="2100">
          <a:solidFill>
            <a:srgbClr val="474747"/>
          </a:solidFill>
          <a:latin typeface="Century Gothic"/>
          <a:ea typeface="Lato"/>
          <a:cs typeface="Century Gothic"/>
          <a:sym typeface="Lato"/>
        </a:defRPr>
      </a:lvl3pPr>
      <a:lvl4pPr marL="520065" indent="0" defTabSz="227838" eaLnBrk="1" hangingPunct="1">
        <a:spcBef>
          <a:spcPts val="1638"/>
        </a:spcBef>
        <a:buSzPct val="75000"/>
        <a:buNone/>
        <a:defRPr sz="2100">
          <a:solidFill>
            <a:srgbClr val="474747"/>
          </a:solidFill>
          <a:latin typeface="Century Gothic"/>
          <a:ea typeface="Lato"/>
          <a:cs typeface="Century Gothic"/>
          <a:sym typeface="Lato"/>
        </a:defRPr>
      </a:lvl4pPr>
      <a:lvl5pPr marL="693420" indent="0" defTabSz="227838" eaLnBrk="1" hangingPunct="1">
        <a:spcBef>
          <a:spcPts val="1638"/>
        </a:spcBef>
        <a:buSzPct val="75000"/>
        <a:buNone/>
        <a:defRPr sz="2100">
          <a:solidFill>
            <a:srgbClr val="474747"/>
          </a:solidFill>
          <a:latin typeface="Century Gothic"/>
          <a:ea typeface="Lato"/>
          <a:cs typeface="Century Gothic"/>
          <a:sym typeface="Lato"/>
        </a:defRPr>
      </a:lvl5pPr>
      <a:lvl6pPr marL="963083" indent="-96308" defTabSz="227838" eaLnBrk="1" hangingPunct="1">
        <a:spcBef>
          <a:spcPts val="1638"/>
        </a:spcBef>
        <a:buSzPct val="75000"/>
        <a:buChar char="•"/>
        <a:defRPr sz="800">
          <a:solidFill>
            <a:srgbClr val="656565"/>
          </a:solidFill>
          <a:latin typeface="Lato"/>
          <a:ea typeface="Lato"/>
          <a:cs typeface="Lato"/>
          <a:sym typeface="Lato"/>
        </a:defRPr>
      </a:lvl6pPr>
      <a:lvl7pPr marL="1136438" indent="-96308" defTabSz="227838" eaLnBrk="1" hangingPunct="1">
        <a:spcBef>
          <a:spcPts val="1638"/>
        </a:spcBef>
        <a:buSzPct val="75000"/>
        <a:buChar char="•"/>
        <a:defRPr sz="800">
          <a:solidFill>
            <a:srgbClr val="656565"/>
          </a:solidFill>
          <a:latin typeface="Lato"/>
          <a:ea typeface="Lato"/>
          <a:cs typeface="Lato"/>
          <a:sym typeface="Lato"/>
        </a:defRPr>
      </a:lvl7pPr>
      <a:lvl8pPr marL="1309793" indent="-96308" defTabSz="227838" eaLnBrk="1" hangingPunct="1">
        <a:spcBef>
          <a:spcPts val="1638"/>
        </a:spcBef>
        <a:buSzPct val="75000"/>
        <a:buChar char="•"/>
        <a:defRPr sz="800">
          <a:solidFill>
            <a:srgbClr val="656565"/>
          </a:solidFill>
          <a:latin typeface="Lato"/>
          <a:ea typeface="Lato"/>
          <a:cs typeface="Lato"/>
          <a:sym typeface="Lato"/>
        </a:defRPr>
      </a:lvl8pPr>
      <a:lvl9pPr marL="1483148" indent="-96308" defTabSz="227838" eaLnBrk="1" hangingPunct="1">
        <a:spcBef>
          <a:spcPts val="1638"/>
        </a:spcBef>
        <a:buSzPct val="75000"/>
        <a:buChar char="•"/>
        <a:defRPr sz="800">
          <a:solidFill>
            <a:srgbClr val="656565"/>
          </a:solidFill>
          <a:latin typeface="Lato"/>
          <a:ea typeface="Lato"/>
          <a:cs typeface="Lato"/>
          <a:sym typeface="Lato"/>
        </a:defRPr>
      </a:lvl9pPr>
    </p:bodyStyle>
    <p:otherStyle>
      <a:lvl1pPr algn="ctr" defTabSz="227838" eaLnBrk="1" hangingPunct="1">
        <a:defRPr sz="800">
          <a:solidFill>
            <a:schemeClr val="tx1"/>
          </a:solidFill>
          <a:latin typeface="+mn-lt"/>
          <a:ea typeface="+mn-ea"/>
          <a:cs typeface="+mn-cs"/>
          <a:sym typeface="Lato Black"/>
        </a:defRPr>
      </a:lvl1pPr>
      <a:lvl2pPr indent="89154" algn="ctr" defTabSz="227838" eaLnBrk="1" hangingPunct="1">
        <a:defRPr sz="800">
          <a:solidFill>
            <a:schemeClr val="tx1"/>
          </a:solidFill>
          <a:latin typeface="+mn-lt"/>
          <a:ea typeface="+mn-ea"/>
          <a:cs typeface="+mn-cs"/>
          <a:sym typeface="Lato Black"/>
        </a:defRPr>
      </a:lvl2pPr>
      <a:lvl3pPr indent="178308" algn="ctr" defTabSz="227838" eaLnBrk="1" hangingPunct="1">
        <a:defRPr sz="800">
          <a:solidFill>
            <a:schemeClr val="tx1"/>
          </a:solidFill>
          <a:latin typeface="+mn-lt"/>
          <a:ea typeface="+mn-ea"/>
          <a:cs typeface="+mn-cs"/>
          <a:sym typeface="Lato Black"/>
        </a:defRPr>
      </a:lvl3pPr>
      <a:lvl4pPr indent="267462" algn="ctr" defTabSz="227838" eaLnBrk="1" hangingPunct="1">
        <a:defRPr sz="800">
          <a:solidFill>
            <a:schemeClr val="tx1"/>
          </a:solidFill>
          <a:latin typeface="+mn-lt"/>
          <a:ea typeface="+mn-ea"/>
          <a:cs typeface="+mn-cs"/>
          <a:sym typeface="Lato Black"/>
        </a:defRPr>
      </a:lvl4pPr>
      <a:lvl5pPr indent="356616" algn="ctr" defTabSz="227838" eaLnBrk="1" hangingPunct="1">
        <a:defRPr sz="800">
          <a:solidFill>
            <a:schemeClr val="tx1"/>
          </a:solidFill>
          <a:latin typeface="+mn-lt"/>
          <a:ea typeface="+mn-ea"/>
          <a:cs typeface="+mn-cs"/>
          <a:sym typeface="Lato Black"/>
        </a:defRPr>
      </a:lvl5pPr>
      <a:lvl6pPr indent="445770" algn="ctr" defTabSz="227838" eaLnBrk="1" hangingPunct="1">
        <a:defRPr sz="800">
          <a:solidFill>
            <a:schemeClr val="tx1"/>
          </a:solidFill>
          <a:latin typeface="+mn-lt"/>
          <a:ea typeface="+mn-ea"/>
          <a:cs typeface="+mn-cs"/>
          <a:sym typeface="Lato Black"/>
        </a:defRPr>
      </a:lvl6pPr>
      <a:lvl7pPr indent="534924" algn="ctr" defTabSz="227838" eaLnBrk="1" hangingPunct="1">
        <a:defRPr sz="800">
          <a:solidFill>
            <a:schemeClr val="tx1"/>
          </a:solidFill>
          <a:latin typeface="+mn-lt"/>
          <a:ea typeface="+mn-ea"/>
          <a:cs typeface="+mn-cs"/>
          <a:sym typeface="Lato Black"/>
        </a:defRPr>
      </a:lvl7pPr>
      <a:lvl8pPr indent="624078" algn="ctr" defTabSz="227838" eaLnBrk="1" hangingPunct="1">
        <a:defRPr sz="800">
          <a:solidFill>
            <a:schemeClr val="tx1"/>
          </a:solidFill>
          <a:latin typeface="+mn-lt"/>
          <a:ea typeface="+mn-ea"/>
          <a:cs typeface="+mn-cs"/>
          <a:sym typeface="Lato Black"/>
        </a:defRPr>
      </a:lvl8pPr>
      <a:lvl9pPr indent="713232" algn="ctr" defTabSz="227838" eaLnBrk="1" hangingPunct="1">
        <a:defRPr sz="800">
          <a:solidFill>
            <a:schemeClr val="tx1"/>
          </a:solidFill>
          <a:latin typeface="+mn-lt"/>
          <a:ea typeface="+mn-ea"/>
          <a:cs typeface="+mn-cs"/>
          <a:sym typeface="Lato Black"/>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216573" y="4157373"/>
            <a:ext cx="6710854" cy="1005663"/>
          </a:xfrm>
        </p:spPr>
        <p:txBody>
          <a:bodyPr vert="horz" lIns="35662" tIns="17831" rIns="35662" bIns="17831" anchor="t"/>
          <a:lstStyle/>
          <a:p>
            <a:pPr algn="l"/>
            <a:r>
              <a:rPr lang="en-US" sz="4600" b="1" dirty="0">
                <a:solidFill>
                  <a:schemeClr val="tx2">
                    <a:lumMod val="75000"/>
                  </a:schemeClr>
                </a:solidFill>
                <a:latin typeface="Century Gothic"/>
              </a:rPr>
              <a:t>All About Halloween!</a:t>
            </a:r>
          </a:p>
        </p:txBody>
      </p:sp>
      <p:pic>
        <p:nvPicPr>
          <p:cNvPr id="12" name="Picture 11" descr="A group of people sitting at a table&#10;&#10;Description automatically generated">
            <a:extLst>
              <a:ext uri="{FF2B5EF4-FFF2-40B4-BE49-F238E27FC236}">
                <a16:creationId xmlns:a16="http://schemas.microsoft.com/office/drawing/2014/main" id="{09DD0AD8-222D-1D49-B015-4E6E5358AA3F}"/>
              </a:ext>
            </a:extLst>
          </p:cNvPr>
          <p:cNvPicPr>
            <a:picLocks noChangeAspect="1"/>
          </p:cNvPicPr>
          <p:nvPr/>
        </p:nvPicPr>
        <p:blipFill rotWithShape="1">
          <a:blip r:embed="rId3">
            <a:extLst>
              <a:ext uri="{28A0092B-C50C-407E-A947-70E740481C1C}">
                <a14:useLocalDpi xmlns:a14="http://schemas.microsoft.com/office/drawing/2010/main" val="0"/>
              </a:ext>
            </a:extLst>
          </a:blip>
          <a:srcRect t="5303" r="1207" b="7082"/>
          <a:stretch/>
        </p:blipFill>
        <p:spPr>
          <a:xfrm>
            <a:off x="1216573" y="0"/>
            <a:ext cx="6710854" cy="3968187"/>
          </a:xfrm>
          <a:prstGeom prst="rect">
            <a:avLst/>
          </a:prstGeom>
        </p:spPr>
      </p:pic>
      <p:pic>
        <p:nvPicPr>
          <p:cNvPr id="14" name="Picture 13" descr="A close up of a logo&#10;&#10;Description automatically generated">
            <a:extLst>
              <a:ext uri="{FF2B5EF4-FFF2-40B4-BE49-F238E27FC236}">
                <a16:creationId xmlns:a16="http://schemas.microsoft.com/office/drawing/2014/main" id="{D8797111-5C54-2745-A579-B61CDCB403F3}"/>
              </a:ext>
            </a:extLst>
          </p:cNvPr>
          <p:cNvPicPr>
            <a:picLocks noChangeAspect="1"/>
          </p:cNvPicPr>
          <p:nvPr/>
        </p:nvPicPr>
        <p:blipFill>
          <a:blip r:embed="rId4"/>
          <a:stretch>
            <a:fillRect/>
          </a:stretch>
        </p:blipFill>
        <p:spPr>
          <a:xfrm>
            <a:off x="1216573" y="5401276"/>
            <a:ext cx="608282" cy="697541"/>
          </a:xfrm>
          <a:prstGeom prst="rect">
            <a:avLst/>
          </a:prstGeom>
        </p:spPr>
      </p:pic>
      <p:sp>
        <p:nvSpPr>
          <p:cNvPr id="3" name="TextBox 2">
            <a:extLst>
              <a:ext uri="{FF2B5EF4-FFF2-40B4-BE49-F238E27FC236}">
                <a16:creationId xmlns:a16="http://schemas.microsoft.com/office/drawing/2014/main" id="{BE9449AD-C801-1E48-8DDA-0F77E874AB20}"/>
              </a:ext>
            </a:extLst>
          </p:cNvPr>
          <p:cNvSpPr txBox="1"/>
          <p:nvPr/>
        </p:nvSpPr>
        <p:spPr>
          <a:xfrm>
            <a:off x="1216573" y="6303239"/>
            <a:ext cx="7927427" cy="3494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nSpc>
                <a:spcPts val="410"/>
              </a:lnSpc>
            </a:pPr>
            <a:r>
              <a:rPr lang="en-US" sz="600" dirty="0"/>
              <a:t>© 2019 Autism Speaks Inc.</a:t>
            </a:r>
          </a:p>
          <a:p>
            <a:pPr>
              <a:lnSpc>
                <a:spcPts val="410"/>
              </a:lnSpc>
            </a:pPr>
            <a:endParaRPr lang="en-US" sz="600" dirty="0"/>
          </a:p>
          <a:p>
            <a:pPr>
              <a:lnSpc>
                <a:spcPts val="410"/>
              </a:lnSpc>
            </a:pPr>
            <a:r>
              <a:rPr lang="en-US" sz="600" dirty="0"/>
              <a:t>Autism Speaks and Autism Speaks Design are registered trademarks owned by Autism Speaks Inc. All rights reserved.</a:t>
            </a:r>
          </a:p>
          <a:p>
            <a:pPr marL="0" marR="0" indent="0" algn="ctr" defTabSz="584200" rtl="0" fontAlgn="auto" latinLnBrk="1" hangingPunct="0">
              <a:lnSpc>
                <a:spcPts val="410"/>
              </a:lnSpc>
              <a:spcBef>
                <a:spcPts val="0"/>
              </a:spcBef>
              <a:spcAft>
                <a:spcPts val="0"/>
              </a:spcAft>
              <a:buClrTx/>
              <a:buSzTx/>
              <a:buFontTx/>
              <a:buNone/>
              <a:tabLst/>
            </a:pPr>
            <a:endParaRPr kumimoji="0" lang="en-US" sz="600" b="0" i="0" u="none" strike="noStrike" cap="none" spc="0" normalizeH="0" baseline="0" dirty="0">
              <a:ln>
                <a:noFill/>
              </a:ln>
              <a:solidFill>
                <a:srgbClr val="000000"/>
              </a:solidFill>
              <a:effectLst/>
              <a:uFillTx/>
              <a:latin typeface="+mn-lt"/>
              <a:ea typeface="+mn-ea"/>
              <a:cs typeface="+mn-cs"/>
              <a:sym typeface="Helvetica Light"/>
            </a:endParaRPr>
          </a:p>
        </p:txBody>
      </p:sp>
    </p:spTree>
    <p:extLst>
      <p:ext uri="{BB962C8B-B14F-4D97-AF65-F5344CB8AC3E}">
        <p14:creationId xmlns:p14="http://schemas.microsoft.com/office/powerpoint/2010/main" val="277967718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tanding in front of a building&#10;&#10;Description automatically generated">
            <a:extLst>
              <a:ext uri="{FF2B5EF4-FFF2-40B4-BE49-F238E27FC236}">
                <a16:creationId xmlns:a16="http://schemas.microsoft.com/office/drawing/2014/main" id="{6E10CCC0-9E21-CC4F-818C-5BCF9D145645}"/>
              </a:ext>
            </a:extLst>
          </p:cNvPr>
          <p:cNvPicPr>
            <a:picLocks noChangeAspect="1"/>
          </p:cNvPicPr>
          <p:nvPr/>
        </p:nvPicPr>
        <p:blipFill rotWithShape="1">
          <a:blip r:embed="rId3"/>
          <a:srcRect l="37715" t="1979" r="15866" b="1780"/>
          <a:stretch/>
        </p:blipFill>
        <p:spPr>
          <a:xfrm>
            <a:off x="705676" y="1533051"/>
            <a:ext cx="3791895" cy="4222957"/>
          </a:xfrm>
          <a:prstGeom prst="rect">
            <a:avLst/>
          </a:prstGeom>
        </p:spPr>
      </p:pic>
      <p:sp>
        <p:nvSpPr>
          <p:cNvPr id="2" name="Title 1">
            <a:extLst>
              <a:ext uri="{FF2B5EF4-FFF2-40B4-BE49-F238E27FC236}">
                <a16:creationId xmlns:a16="http://schemas.microsoft.com/office/drawing/2014/main" id="{4F5F78C8-9431-A543-8210-0E841B69E6FF}"/>
              </a:ext>
            </a:extLst>
          </p:cNvPr>
          <p:cNvSpPr>
            <a:spLocks noGrp="1"/>
          </p:cNvSpPr>
          <p:nvPr>
            <p:ph type="title"/>
          </p:nvPr>
        </p:nvSpPr>
        <p:spPr>
          <a:xfrm>
            <a:off x="705678" y="834552"/>
            <a:ext cx="8168810" cy="698500"/>
          </a:xfrm>
        </p:spPr>
        <p:txBody>
          <a:bodyPr/>
          <a:lstStyle/>
          <a:p>
            <a:r>
              <a:rPr lang="en-US" dirty="0"/>
              <a:t>Here's what happens at trick-or-treating.</a:t>
            </a:r>
          </a:p>
        </p:txBody>
      </p:sp>
      <p:sp>
        <p:nvSpPr>
          <p:cNvPr id="3" name="Content Placeholder 2">
            <a:extLst>
              <a:ext uri="{FF2B5EF4-FFF2-40B4-BE49-F238E27FC236}">
                <a16:creationId xmlns:a16="http://schemas.microsoft.com/office/drawing/2014/main" id="{4FB9475C-40AD-8943-8F91-B8D7738BE2C8}"/>
              </a:ext>
            </a:extLst>
          </p:cNvPr>
          <p:cNvSpPr>
            <a:spLocks noGrp="1"/>
          </p:cNvSpPr>
          <p:nvPr>
            <p:ph sz="quarter" idx="10"/>
          </p:nvPr>
        </p:nvSpPr>
        <p:spPr>
          <a:xfrm>
            <a:off x="4846453" y="1533051"/>
            <a:ext cx="3791895" cy="4301059"/>
          </a:xfrm>
        </p:spPr>
        <p:txBody>
          <a:bodyPr/>
          <a:lstStyle/>
          <a:p>
            <a:pPr>
              <a:lnSpc>
                <a:spcPct val="150000"/>
              </a:lnSpc>
            </a:pPr>
            <a:endParaRPr lang="en-US" sz="1800" dirty="0"/>
          </a:p>
          <a:p>
            <a:pPr>
              <a:lnSpc>
                <a:spcPts val="2560"/>
              </a:lnSpc>
              <a:spcBef>
                <a:spcPts val="1200"/>
              </a:spcBef>
            </a:pPr>
            <a:r>
              <a:rPr lang="en-US" sz="1800" dirty="0">
                <a:solidFill>
                  <a:schemeClr val="tx1">
                    <a:lumMod val="50000"/>
                  </a:schemeClr>
                </a:solidFill>
              </a:rPr>
              <a:t>The person at the door gives </a:t>
            </a:r>
            <a:br>
              <a:rPr lang="en-US" sz="1800" dirty="0">
                <a:solidFill>
                  <a:schemeClr val="tx1">
                    <a:lumMod val="50000"/>
                  </a:schemeClr>
                </a:solidFill>
              </a:rPr>
            </a:br>
            <a:r>
              <a:rPr lang="en-US" sz="1800" dirty="0">
                <a:solidFill>
                  <a:schemeClr val="tx1">
                    <a:lumMod val="50000"/>
                  </a:schemeClr>
                </a:solidFill>
              </a:rPr>
              <a:t>out treats, snacks or a small toy. </a:t>
            </a:r>
            <a:br>
              <a:rPr lang="en-US" sz="1800" dirty="0">
                <a:solidFill>
                  <a:schemeClr val="tx1">
                    <a:lumMod val="50000"/>
                  </a:schemeClr>
                </a:solidFill>
              </a:rPr>
            </a:br>
            <a:r>
              <a:rPr lang="en-US" sz="1800" dirty="0">
                <a:solidFill>
                  <a:schemeClr val="tx1">
                    <a:lumMod val="50000"/>
                  </a:schemeClr>
                </a:solidFill>
              </a:rPr>
              <a:t>I can carry the things I get in a bag or a bucket.</a:t>
            </a:r>
            <a:endParaRPr lang="en-US" sz="1800" dirty="0">
              <a:solidFill>
                <a:schemeClr val="tx1">
                  <a:lumMod val="50000"/>
                </a:schemeClr>
              </a:solidFill>
              <a:cs typeface="Calibri"/>
            </a:endParaRPr>
          </a:p>
          <a:p>
            <a:pPr>
              <a:lnSpc>
                <a:spcPts val="2560"/>
              </a:lnSpc>
              <a:spcBef>
                <a:spcPts val="1200"/>
              </a:spcBef>
            </a:pPr>
            <a:r>
              <a:rPr lang="en-US" sz="1800" b="1" dirty="0">
                <a:solidFill>
                  <a:schemeClr val="tx1">
                    <a:lumMod val="50000"/>
                  </a:schemeClr>
                </a:solidFill>
              </a:rPr>
              <a:t>Once I get my treat, I say, </a:t>
            </a:r>
            <a:br>
              <a:rPr lang="en-US" sz="1800" b="1" dirty="0">
                <a:solidFill>
                  <a:schemeClr val="tx1">
                    <a:lumMod val="50000"/>
                  </a:schemeClr>
                </a:solidFill>
              </a:rPr>
            </a:br>
            <a:r>
              <a:rPr lang="en-US" sz="1800" b="1" dirty="0">
                <a:solidFill>
                  <a:schemeClr val="tx1">
                    <a:lumMod val="50000"/>
                  </a:schemeClr>
                </a:solidFill>
              </a:rPr>
              <a:t>“Thank you.” </a:t>
            </a:r>
            <a:endParaRPr lang="en-US" sz="1800" b="1" dirty="0">
              <a:solidFill>
                <a:schemeClr val="tx1">
                  <a:lumMod val="50000"/>
                </a:schemeClr>
              </a:solidFill>
              <a:cs typeface="Calibri"/>
            </a:endParaRPr>
          </a:p>
          <a:p>
            <a:pPr>
              <a:lnSpc>
                <a:spcPts val="2560"/>
              </a:lnSpc>
              <a:spcBef>
                <a:spcPts val="1200"/>
              </a:spcBef>
            </a:pPr>
            <a:r>
              <a:rPr lang="en-US" sz="1800" dirty="0">
                <a:solidFill>
                  <a:schemeClr val="tx1">
                    <a:lumMod val="50000"/>
                  </a:schemeClr>
                </a:solidFill>
                <a:ea typeface="+mn-lt"/>
                <a:cs typeface="+mn-lt"/>
              </a:rPr>
              <a:t>Don’t worry, there aren’t really</a:t>
            </a:r>
            <a:br>
              <a:rPr lang="en-US" sz="1800" dirty="0">
                <a:solidFill>
                  <a:schemeClr val="tx1">
                    <a:lumMod val="50000"/>
                  </a:schemeClr>
                </a:solidFill>
                <a:ea typeface="+mn-lt"/>
                <a:cs typeface="+mn-lt"/>
              </a:rPr>
            </a:br>
            <a:r>
              <a:rPr lang="en-US" sz="1800" dirty="0">
                <a:solidFill>
                  <a:schemeClr val="tx1">
                    <a:lumMod val="50000"/>
                  </a:schemeClr>
                </a:solidFill>
                <a:ea typeface="+mn-lt"/>
                <a:cs typeface="+mn-lt"/>
              </a:rPr>
              <a:t>any tricks!</a:t>
            </a:r>
            <a:endParaRPr lang="en-US" sz="1800" dirty="0">
              <a:solidFill>
                <a:schemeClr val="tx1">
                  <a:lumMod val="50000"/>
                </a:schemeClr>
              </a:solidFill>
            </a:endParaRPr>
          </a:p>
          <a:p>
            <a:endParaRPr lang="en-US" dirty="0"/>
          </a:p>
        </p:txBody>
      </p:sp>
    </p:spTree>
    <p:extLst>
      <p:ext uri="{BB962C8B-B14F-4D97-AF65-F5344CB8AC3E}">
        <p14:creationId xmlns:p14="http://schemas.microsoft.com/office/powerpoint/2010/main" val="218618637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CE867-38EF-1647-83DD-030E92312960}"/>
              </a:ext>
            </a:extLst>
          </p:cNvPr>
          <p:cNvSpPr>
            <a:spLocks noGrp="1"/>
          </p:cNvSpPr>
          <p:nvPr>
            <p:ph type="title"/>
          </p:nvPr>
        </p:nvSpPr>
        <p:spPr>
          <a:xfrm>
            <a:off x="705678" y="1174803"/>
            <a:ext cx="8168810" cy="698500"/>
          </a:xfrm>
        </p:spPr>
        <p:txBody>
          <a:bodyPr/>
          <a:lstStyle/>
          <a:p>
            <a:r>
              <a:rPr lang="en-US" dirty="0">
                <a:cs typeface="Calibri"/>
              </a:rPr>
              <a:t>I don't have to say "trick or treat."</a:t>
            </a:r>
            <a:endParaRPr lang="en-US" dirty="0"/>
          </a:p>
        </p:txBody>
      </p:sp>
      <p:sp>
        <p:nvSpPr>
          <p:cNvPr id="3" name="Content Placeholder 2">
            <a:extLst>
              <a:ext uri="{FF2B5EF4-FFF2-40B4-BE49-F238E27FC236}">
                <a16:creationId xmlns:a16="http://schemas.microsoft.com/office/drawing/2014/main" id="{97283217-DE5E-3143-AB48-13326316BFE4}"/>
              </a:ext>
            </a:extLst>
          </p:cNvPr>
          <p:cNvSpPr>
            <a:spLocks noGrp="1"/>
          </p:cNvSpPr>
          <p:nvPr>
            <p:ph sz="quarter" idx="10"/>
          </p:nvPr>
        </p:nvSpPr>
        <p:spPr>
          <a:xfrm>
            <a:off x="4900613" y="2462347"/>
            <a:ext cx="3537710" cy="3852094"/>
          </a:xfrm>
        </p:spPr>
        <p:txBody>
          <a:bodyPr/>
          <a:lstStyle/>
          <a:p>
            <a:pPr>
              <a:lnSpc>
                <a:spcPts val="2560"/>
              </a:lnSpc>
              <a:spcBef>
                <a:spcPts val="1200"/>
              </a:spcBef>
            </a:pPr>
            <a:r>
              <a:rPr lang="en-US" sz="1800" dirty="0">
                <a:solidFill>
                  <a:schemeClr val="tx1">
                    <a:lumMod val="50000"/>
                  </a:schemeClr>
                </a:solidFill>
                <a:cs typeface="Calibri"/>
              </a:rPr>
              <a:t>If I want to, I can wear a</a:t>
            </a:r>
            <a:br>
              <a:rPr lang="en-US" sz="1800" dirty="0">
                <a:solidFill>
                  <a:schemeClr val="tx1">
                    <a:lumMod val="50000"/>
                  </a:schemeClr>
                </a:solidFill>
                <a:cs typeface="Calibri"/>
              </a:rPr>
            </a:br>
            <a:r>
              <a:rPr lang="en-US" sz="1800" dirty="0">
                <a:solidFill>
                  <a:schemeClr val="tx1">
                    <a:lumMod val="50000"/>
                  </a:schemeClr>
                </a:solidFill>
                <a:cs typeface="Calibri"/>
              </a:rPr>
              <a:t>special badge or carry </a:t>
            </a:r>
            <a:br>
              <a:rPr lang="en-US" sz="1800" dirty="0">
                <a:solidFill>
                  <a:schemeClr val="tx1">
                    <a:lumMod val="50000"/>
                  </a:schemeClr>
                </a:solidFill>
                <a:cs typeface="Calibri"/>
              </a:rPr>
            </a:br>
            <a:r>
              <a:rPr lang="en-US" sz="1800" dirty="0">
                <a:solidFill>
                  <a:schemeClr val="tx1">
                    <a:lumMod val="50000"/>
                  </a:schemeClr>
                </a:solidFill>
                <a:cs typeface="Calibri"/>
              </a:rPr>
              <a:t>a bag with a sign </a:t>
            </a:r>
            <a:r>
              <a:rPr lang="en-US" sz="1800" dirty="0">
                <a:solidFill>
                  <a:schemeClr val="tx1">
                    <a:lumMod val="50000"/>
                  </a:schemeClr>
                </a:solidFill>
              </a:rPr>
              <a:t>to let </a:t>
            </a:r>
            <a:br>
              <a:rPr lang="en-US" sz="1800" dirty="0">
                <a:solidFill>
                  <a:schemeClr val="tx1">
                    <a:lumMod val="50000"/>
                  </a:schemeClr>
                </a:solidFill>
              </a:rPr>
            </a:br>
            <a:r>
              <a:rPr lang="en-US" sz="1800" dirty="0">
                <a:solidFill>
                  <a:schemeClr val="tx1">
                    <a:lumMod val="50000"/>
                  </a:schemeClr>
                </a:solidFill>
              </a:rPr>
              <a:t>people know </a:t>
            </a:r>
            <a:r>
              <a:rPr lang="en-US" sz="1800" dirty="0">
                <a:solidFill>
                  <a:schemeClr val="tx1">
                    <a:lumMod val="50000"/>
                  </a:schemeClr>
                </a:solidFill>
                <a:cs typeface="Calibri"/>
              </a:rPr>
              <a:t>that I may communicate differently. </a:t>
            </a:r>
            <a:endParaRPr lang="en-US" sz="1800" dirty="0">
              <a:solidFill>
                <a:schemeClr val="tx1">
                  <a:lumMod val="50000"/>
                </a:schemeClr>
              </a:solidFill>
            </a:endParaRPr>
          </a:p>
          <a:p>
            <a:endParaRPr lang="en-US" dirty="0"/>
          </a:p>
        </p:txBody>
      </p:sp>
      <p:sp>
        <p:nvSpPr>
          <p:cNvPr id="4" name="Content Placeholder 3">
            <a:extLst>
              <a:ext uri="{FF2B5EF4-FFF2-40B4-BE49-F238E27FC236}">
                <a16:creationId xmlns:a16="http://schemas.microsoft.com/office/drawing/2014/main" id="{34829367-21E1-BD46-A0A1-39ECAE2BCEAD}"/>
              </a:ext>
            </a:extLst>
          </p:cNvPr>
          <p:cNvSpPr>
            <a:spLocks noGrp="1"/>
          </p:cNvSpPr>
          <p:nvPr>
            <p:ph sz="quarter" idx="11"/>
          </p:nvPr>
        </p:nvSpPr>
        <p:spPr/>
        <p:txBody>
          <a:bodyPr/>
          <a:lstStyle/>
          <a:p>
            <a:endParaRPr lang="en-US"/>
          </a:p>
        </p:txBody>
      </p:sp>
      <p:pic>
        <p:nvPicPr>
          <p:cNvPr id="5" name="Picture 4" descr="A close up of a logo&#10;&#10;Description automatically generated">
            <a:extLst>
              <a:ext uri="{FF2B5EF4-FFF2-40B4-BE49-F238E27FC236}">
                <a16:creationId xmlns:a16="http://schemas.microsoft.com/office/drawing/2014/main" id="{54E74921-B48F-CC4E-B4B1-5289E7797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545" y="2078518"/>
            <a:ext cx="3797027" cy="3037621"/>
          </a:xfrm>
          <a:prstGeom prst="rect">
            <a:avLst/>
          </a:prstGeom>
          <a:ln>
            <a:solidFill>
              <a:schemeClr val="bg1"/>
            </a:solidFill>
          </a:ln>
        </p:spPr>
      </p:pic>
    </p:spTree>
    <p:extLst>
      <p:ext uri="{BB962C8B-B14F-4D97-AF65-F5344CB8AC3E}">
        <p14:creationId xmlns:p14="http://schemas.microsoft.com/office/powerpoint/2010/main" val="192064636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A1B2D-76BC-084A-A97B-EDDBCBC6E3C9}"/>
              </a:ext>
            </a:extLst>
          </p:cNvPr>
          <p:cNvSpPr>
            <a:spLocks noGrp="1"/>
          </p:cNvSpPr>
          <p:nvPr>
            <p:ph type="title"/>
          </p:nvPr>
        </p:nvSpPr>
        <p:spPr>
          <a:xfrm>
            <a:off x="719966" y="724903"/>
            <a:ext cx="8168810" cy="1246777"/>
          </a:xfrm>
        </p:spPr>
        <p:txBody>
          <a:bodyPr>
            <a:normAutofit/>
          </a:bodyPr>
          <a:lstStyle/>
          <a:p>
            <a:r>
              <a:rPr lang="en-US" dirty="0"/>
              <a:t>I don’t have to go trick-or-treating to have fun on Halloween.</a:t>
            </a:r>
          </a:p>
        </p:txBody>
      </p:sp>
      <p:sp>
        <p:nvSpPr>
          <p:cNvPr id="3" name="Content Placeholder 2">
            <a:extLst>
              <a:ext uri="{FF2B5EF4-FFF2-40B4-BE49-F238E27FC236}">
                <a16:creationId xmlns:a16="http://schemas.microsoft.com/office/drawing/2014/main" id="{5A71457C-5E9B-874E-805F-E24BE3C6C19B}"/>
              </a:ext>
            </a:extLst>
          </p:cNvPr>
          <p:cNvSpPr>
            <a:spLocks noGrp="1"/>
          </p:cNvSpPr>
          <p:nvPr>
            <p:ph sz="quarter" idx="10"/>
          </p:nvPr>
        </p:nvSpPr>
        <p:spPr>
          <a:xfrm>
            <a:off x="4929188" y="1971680"/>
            <a:ext cx="3509134" cy="4148188"/>
          </a:xfrm>
        </p:spPr>
        <p:txBody>
          <a:bodyPr/>
          <a:lstStyle/>
          <a:p>
            <a:pPr>
              <a:lnSpc>
                <a:spcPts val="2560"/>
              </a:lnSpc>
              <a:spcBef>
                <a:spcPts val="1200"/>
              </a:spcBef>
            </a:pPr>
            <a:r>
              <a:rPr lang="en-US" sz="1800" dirty="0">
                <a:solidFill>
                  <a:schemeClr val="tx1">
                    <a:lumMod val="50000"/>
                  </a:schemeClr>
                </a:solidFill>
              </a:rPr>
              <a:t>I may see and hear things during trick-or-treating that I don’t like. These can make it hard for me to have fun. </a:t>
            </a:r>
          </a:p>
          <a:p>
            <a:pPr>
              <a:lnSpc>
                <a:spcPts val="2560"/>
              </a:lnSpc>
              <a:spcBef>
                <a:spcPts val="1200"/>
              </a:spcBef>
            </a:pPr>
            <a:r>
              <a:rPr lang="en-US" sz="1800" b="1" dirty="0">
                <a:solidFill>
                  <a:schemeClr val="tx1">
                    <a:lumMod val="50000"/>
                  </a:schemeClr>
                </a:solidFill>
              </a:rPr>
              <a:t>If I don't want to go out, I </a:t>
            </a:r>
            <a:br>
              <a:rPr lang="en-US" sz="1800" b="1" dirty="0">
                <a:solidFill>
                  <a:schemeClr val="tx1">
                    <a:lumMod val="50000"/>
                  </a:schemeClr>
                </a:solidFill>
              </a:rPr>
            </a:br>
            <a:r>
              <a:rPr lang="en-US" sz="1800" b="1" dirty="0">
                <a:solidFill>
                  <a:schemeClr val="tx1">
                    <a:lumMod val="50000"/>
                  </a:schemeClr>
                </a:solidFill>
              </a:rPr>
              <a:t>can stay home and help give out treats.</a:t>
            </a:r>
          </a:p>
          <a:p>
            <a:pPr>
              <a:lnSpc>
                <a:spcPts val="2560"/>
              </a:lnSpc>
              <a:spcBef>
                <a:spcPts val="1200"/>
              </a:spcBef>
            </a:pPr>
            <a:r>
              <a:rPr lang="en-US" sz="1800" dirty="0">
                <a:solidFill>
                  <a:schemeClr val="tx1">
                    <a:lumMod val="50000"/>
                  </a:schemeClr>
                </a:solidFill>
              </a:rPr>
              <a:t>I also can read a book or watch a movie instead.</a:t>
            </a:r>
          </a:p>
        </p:txBody>
      </p:sp>
      <p:sp>
        <p:nvSpPr>
          <p:cNvPr id="4" name="Content Placeholder 3">
            <a:extLst>
              <a:ext uri="{FF2B5EF4-FFF2-40B4-BE49-F238E27FC236}">
                <a16:creationId xmlns:a16="http://schemas.microsoft.com/office/drawing/2014/main" id="{B21E1CBE-8DD2-1345-8034-9D6F9D6B9179}"/>
              </a:ext>
            </a:extLst>
          </p:cNvPr>
          <p:cNvSpPr>
            <a:spLocks noGrp="1"/>
          </p:cNvSpPr>
          <p:nvPr>
            <p:ph sz="quarter" idx="11"/>
          </p:nvPr>
        </p:nvSpPr>
        <p:spPr/>
        <p:txBody>
          <a:bodyPr/>
          <a:lstStyle/>
          <a:p>
            <a:endParaRPr lang="en-US" dirty="0"/>
          </a:p>
        </p:txBody>
      </p:sp>
      <p:sp>
        <p:nvSpPr>
          <p:cNvPr id="5" name="Rectangle 4">
            <a:extLst>
              <a:ext uri="{FF2B5EF4-FFF2-40B4-BE49-F238E27FC236}">
                <a16:creationId xmlns:a16="http://schemas.microsoft.com/office/drawing/2014/main" id="{8E77F7A7-A97F-3F4E-B1F7-B7800C7F03E1}"/>
              </a:ext>
            </a:extLst>
          </p:cNvPr>
          <p:cNvSpPr/>
          <p:nvPr/>
        </p:nvSpPr>
        <p:spPr>
          <a:xfrm>
            <a:off x="729584" y="1806148"/>
            <a:ext cx="3791895" cy="3600450"/>
          </a:xfrm>
          <a:prstGeom prst="rect">
            <a:avLst/>
          </a:prstGeom>
          <a:noFill/>
          <a:ln w="6350" cap="flat">
            <a:solidFill>
              <a:schemeClr val="tx1"/>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6" name="Content Placeholder 3">
            <a:extLst>
              <a:ext uri="{FF2B5EF4-FFF2-40B4-BE49-F238E27FC236}">
                <a16:creationId xmlns:a16="http://schemas.microsoft.com/office/drawing/2014/main" id="{A4594FB2-F9A4-4A42-944B-9BA07086A896}"/>
              </a:ext>
            </a:extLst>
          </p:cNvPr>
          <p:cNvSpPr txBox="1">
            <a:spLocks/>
          </p:cNvSpPr>
          <p:nvPr/>
        </p:nvSpPr>
        <p:spPr>
          <a:xfrm>
            <a:off x="705679" y="1741638"/>
            <a:ext cx="3791895" cy="4787900"/>
          </a:xfrm>
          <a:prstGeom prst="rect">
            <a:avLst/>
          </a:prstGeom>
        </p:spPr>
        <p:txBody>
          <a:bodyPr lIns="35662" tIns="17831" rIns="35662" bIns="17831"/>
          <a:lstStyle>
            <a:lvl1pPr marL="0" indent="0" defTabSz="227838" eaLnBrk="1" hangingPunct="1">
              <a:spcBef>
                <a:spcPts val="1638"/>
              </a:spcBef>
              <a:buSzPct val="75000"/>
              <a:buNone/>
              <a:defRPr sz="1400">
                <a:solidFill>
                  <a:srgbClr val="474747"/>
                </a:solidFill>
                <a:latin typeface="Century Gothic"/>
                <a:ea typeface="Lato"/>
                <a:cs typeface="Century Gothic"/>
                <a:sym typeface="Lato"/>
              </a:defRPr>
            </a:lvl1pPr>
            <a:lvl2pPr marL="227838" indent="-178308" algn="l" defTabSz="227838" eaLnBrk="1" hangingPunct="1">
              <a:lnSpc>
                <a:spcPct val="60000"/>
              </a:lnSpc>
              <a:spcBef>
                <a:spcPts val="1638"/>
              </a:spcBef>
              <a:buSzPct val="100000"/>
              <a:buFont typeface="Archive "/>
              <a:buChar char="•"/>
              <a:tabLst/>
              <a:defRPr sz="1400">
                <a:solidFill>
                  <a:srgbClr val="474747"/>
                </a:solidFill>
                <a:latin typeface="Century Gothic"/>
                <a:ea typeface="Lato"/>
                <a:cs typeface="Century Gothic"/>
                <a:sym typeface="Lato"/>
              </a:defRPr>
            </a:lvl2pPr>
            <a:lvl3pPr marL="425958" indent="-227838" defTabSz="227838" eaLnBrk="1" hangingPunct="1">
              <a:lnSpc>
                <a:spcPct val="60000"/>
              </a:lnSpc>
              <a:spcBef>
                <a:spcPts val="1638"/>
              </a:spcBef>
              <a:buSzPct val="100000"/>
              <a:buFont typeface="Arial Unicode MS"/>
              <a:buChar char="▪"/>
              <a:tabLst/>
              <a:defRPr sz="1200">
                <a:solidFill>
                  <a:srgbClr val="474747"/>
                </a:solidFill>
                <a:latin typeface="Century Gothic"/>
                <a:ea typeface="Lato"/>
                <a:cs typeface="Century Gothic"/>
                <a:sym typeface="Lato"/>
              </a:defRPr>
            </a:lvl3pPr>
            <a:lvl4pPr marL="376428" indent="-148590" defTabSz="227838" eaLnBrk="1" hangingPunct="1">
              <a:lnSpc>
                <a:spcPct val="60000"/>
              </a:lnSpc>
              <a:spcBef>
                <a:spcPts val="1638"/>
              </a:spcBef>
              <a:buSzPct val="75000"/>
              <a:buFont typeface="Lucida Grande"/>
              <a:buChar char="﹣"/>
              <a:tabLst/>
              <a:defRPr sz="1200">
                <a:solidFill>
                  <a:srgbClr val="474747"/>
                </a:solidFill>
                <a:latin typeface="Century Gothic"/>
                <a:ea typeface="Lato"/>
                <a:cs typeface="Century Gothic"/>
                <a:sym typeface="Lato"/>
              </a:defRPr>
            </a:lvl4pPr>
            <a:lvl5pPr marL="604266" indent="-198120" defTabSz="227838" eaLnBrk="1" hangingPunct="1">
              <a:lnSpc>
                <a:spcPct val="60000"/>
              </a:lnSpc>
              <a:spcBef>
                <a:spcPts val="1638"/>
              </a:spcBef>
              <a:buSzPct val="75000"/>
              <a:buFont typeface="Lucida Grande"/>
              <a:buChar char="﹣"/>
              <a:tabLst/>
              <a:defRPr sz="1200">
                <a:solidFill>
                  <a:srgbClr val="474747"/>
                </a:solidFill>
                <a:latin typeface="+mn-lt"/>
                <a:ea typeface="Lato"/>
                <a:cs typeface="Century Gothic"/>
                <a:sym typeface="Lato"/>
              </a:defRPr>
            </a:lvl5pPr>
            <a:lvl6pPr marL="733044" indent="-108966" defTabSz="227838" eaLnBrk="1" hangingPunct="1">
              <a:lnSpc>
                <a:spcPct val="60000"/>
              </a:lnSpc>
              <a:spcBef>
                <a:spcPts val="1638"/>
              </a:spcBef>
              <a:buSzPct val="75000"/>
              <a:buFont typeface="Palatino Bold Italic"/>
              <a:buChar char="▪"/>
              <a:tabLst/>
              <a:defRPr sz="1100">
                <a:solidFill>
                  <a:srgbClr val="474747"/>
                </a:solidFill>
                <a:latin typeface="+mn-lt"/>
                <a:ea typeface="Lato"/>
                <a:cs typeface="Lato"/>
                <a:sym typeface="Lato"/>
              </a:defRPr>
            </a:lvl6pPr>
            <a:lvl7pPr marL="851916" indent="-118872" defTabSz="227838" eaLnBrk="1" hangingPunct="1">
              <a:lnSpc>
                <a:spcPct val="60000"/>
              </a:lnSpc>
              <a:spcBef>
                <a:spcPts val="1638"/>
              </a:spcBef>
              <a:buSzPct val="75000"/>
              <a:buFont typeface="Calibri Italic"/>
              <a:buChar char="⁻"/>
              <a:tabLst/>
              <a:defRPr sz="1100">
                <a:solidFill>
                  <a:srgbClr val="474747"/>
                </a:solidFill>
                <a:latin typeface="+mn-lt"/>
                <a:ea typeface="Lato"/>
                <a:cs typeface="Lato"/>
                <a:sym typeface="Lato"/>
              </a:defRPr>
            </a:lvl7pPr>
            <a:lvl8pPr marL="1309793" indent="-96308" defTabSz="227838" eaLnBrk="1" hangingPunct="1">
              <a:spcBef>
                <a:spcPts val="1638"/>
              </a:spcBef>
              <a:buSzPct val="75000"/>
              <a:buChar char="•"/>
              <a:defRPr sz="800">
                <a:solidFill>
                  <a:srgbClr val="656565"/>
                </a:solidFill>
                <a:latin typeface="Lato"/>
                <a:ea typeface="Lato"/>
                <a:cs typeface="Lato"/>
                <a:sym typeface="Lato"/>
              </a:defRPr>
            </a:lvl8pPr>
            <a:lvl9pPr marL="1483148" indent="-96308" defTabSz="227838" eaLnBrk="1" hangingPunct="1">
              <a:spcBef>
                <a:spcPts val="1638"/>
              </a:spcBef>
              <a:buSzPct val="75000"/>
              <a:buChar char="•"/>
              <a:defRPr sz="800">
                <a:solidFill>
                  <a:srgbClr val="656565"/>
                </a:solidFill>
                <a:latin typeface="Lato"/>
                <a:ea typeface="Lato"/>
                <a:cs typeface="Lato"/>
                <a:sym typeface="Lato"/>
              </a:defRPr>
            </a:lvl9pPr>
          </a:lstStyle>
          <a:p>
            <a:pPr algn="ctr"/>
            <a:endParaRPr lang="en-US" kern="0" dirty="0"/>
          </a:p>
          <a:p>
            <a:pPr algn="ctr"/>
            <a:endParaRPr lang="en-US" kern="0" dirty="0"/>
          </a:p>
          <a:p>
            <a:pPr algn="ctr"/>
            <a:endParaRPr lang="en-US" kern="0" dirty="0"/>
          </a:p>
          <a:p>
            <a:pPr algn="ctr"/>
            <a:endParaRPr lang="en-US" kern="0" dirty="0"/>
          </a:p>
          <a:p>
            <a:pPr algn="ctr"/>
            <a:r>
              <a:rPr lang="en-US" kern="0" dirty="0"/>
              <a:t>Insert a picture of other things</a:t>
            </a:r>
            <a:br>
              <a:rPr lang="en-US" kern="0" dirty="0"/>
            </a:br>
            <a:r>
              <a:rPr lang="en-US" kern="0" dirty="0"/>
              <a:t>to do on Halloween.</a:t>
            </a:r>
          </a:p>
          <a:p>
            <a:endParaRPr lang="en-US" kern="0" dirty="0"/>
          </a:p>
        </p:txBody>
      </p:sp>
    </p:spTree>
    <p:extLst>
      <p:ext uri="{BB962C8B-B14F-4D97-AF65-F5344CB8AC3E}">
        <p14:creationId xmlns:p14="http://schemas.microsoft.com/office/powerpoint/2010/main" val="44951007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BFFE8-9C86-7143-996B-77BF689819B2}"/>
              </a:ext>
            </a:extLst>
          </p:cNvPr>
          <p:cNvSpPr>
            <a:spLocks noGrp="1"/>
          </p:cNvSpPr>
          <p:nvPr>
            <p:ph type="title"/>
          </p:nvPr>
        </p:nvSpPr>
        <p:spPr>
          <a:xfrm>
            <a:off x="1222720" y="651665"/>
            <a:ext cx="7746724" cy="477085"/>
          </a:xfrm>
        </p:spPr>
        <p:txBody>
          <a:bodyPr>
            <a:normAutofit/>
          </a:bodyPr>
          <a:lstStyle/>
          <a:p>
            <a:r>
              <a:rPr lang="en-US" sz="2800" dirty="0"/>
              <a:t>Things I can try</a:t>
            </a:r>
          </a:p>
        </p:txBody>
      </p:sp>
      <p:sp>
        <p:nvSpPr>
          <p:cNvPr id="3" name="Content Placeholder 2">
            <a:extLst>
              <a:ext uri="{FF2B5EF4-FFF2-40B4-BE49-F238E27FC236}">
                <a16:creationId xmlns:a16="http://schemas.microsoft.com/office/drawing/2014/main" id="{1FC77D9E-38E8-E946-BFFE-9854F3C330F3}"/>
              </a:ext>
            </a:extLst>
          </p:cNvPr>
          <p:cNvSpPr>
            <a:spLocks noGrp="1"/>
          </p:cNvSpPr>
          <p:nvPr>
            <p:ph sz="quarter" idx="10"/>
          </p:nvPr>
        </p:nvSpPr>
        <p:spPr>
          <a:xfrm>
            <a:off x="1222720" y="1393660"/>
            <a:ext cx="7235480" cy="4609706"/>
          </a:xfrm>
        </p:spPr>
        <p:txBody>
          <a:bodyPr/>
          <a:lstStyle/>
          <a:p>
            <a:pPr marL="285750" indent="-285750">
              <a:lnSpc>
                <a:spcPts val="2560"/>
              </a:lnSpc>
              <a:spcBef>
                <a:spcPts val="1200"/>
              </a:spcBef>
              <a:buFont typeface="System Font Regular"/>
              <a:buChar char="•"/>
            </a:pPr>
            <a:r>
              <a:rPr lang="en-US" sz="1800" b="1" dirty="0">
                <a:solidFill>
                  <a:schemeClr val="tx1">
                    <a:lumMod val="50000"/>
                  </a:schemeClr>
                </a:solidFill>
                <a:cs typeface="Calibri"/>
              </a:rPr>
              <a:t>If I want to wear a costume, </a:t>
            </a:r>
            <a:r>
              <a:rPr lang="en-US" sz="1800" dirty="0">
                <a:solidFill>
                  <a:schemeClr val="tx1">
                    <a:lumMod val="50000"/>
                  </a:schemeClr>
                </a:solidFill>
                <a:cs typeface="Calibri"/>
              </a:rPr>
              <a:t>I can try it on a few times before Halloween to make sure I feel OK in it.</a:t>
            </a:r>
          </a:p>
          <a:p>
            <a:pPr marL="285750" indent="-285750">
              <a:lnSpc>
                <a:spcPts val="2560"/>
              </a:lnSpc>
              <a:spcBef>
                <a:spcPts val="1200"/>
              </a:spcBef>
              <a:buFont typeface="System Font Regular"/>
              <a:buChar char="•"/>
            </a:pPr>
            <a:r>
              <a:rPr lang="en-US" sz="1800" b="1" dirty="0">
                <a:solidFill>
                  <a:schemeClr val="tx1">
                    <a:lumMod val="50000"/>
                  </a:schemeClr>
                </a:solidFill>
                <a:cs typeface="Calibri"/>
              </a:rPr>
              <a:t>If my friends are wearing masks, </a:t>
            </a:r>
            <a:r>
              <a:rPr lang="en-US" sz="1800" dirty="0">
                <a:solidFill>
                  <a:schemeClr val="tx1">
                    <a:lumMod val="50000"/>
                  </a:schemeClr>
                </a:solidFill>
                <a:cs typeface="Calibri"/>
              </a:rPr>
              <a:t>I can ask them to take the mask off so I can see who they are. Then they can put it back on.</a:t>
            </a:r>
          </a:p>
          <a:p>
            <a:pPr marL="285750" indent="-285750">
              <a:lnSpc>
                <a:spcPts val="2560"/>
              </a:lnSpc>
              <a:spcBef>
                <a:spcPts val="1200"/>
              </a:spcBef>
              <a:buFont typeface="System Font Regular"/>
              <a:buChar char="•"/>
            </a:pPr>
            <a:r>
              <a:rPr lang="en-US" sz="1800" b="1" dirty="0">
                <a:solidFill>
                  <a:schemeClr val="tx1">
                    <a:lumMod val="50000"/>
                  </a:schemeClr>
                </a:solidFill>
                <a:cs typeface="Calibri"/>
              </a:rPr>
              <a:t>If I'm trick-or-treating, </a:t>
            </a:r>
            <a:r>
              <a:rPr lang="en-US" sz="1800" dirty="0">
                <a:solidFill>
                  <a:schemeClr val="tx1">
                    <a:lumMod val="50000"/>
                  </a:schemeClr>
                </a:solidFill>
                <a:cs typeface="Calibri"/>
              </a:rPr>
              <a:t>I can stay in my neighborhood or where I feel safe.</a:t>
            </a:r>
          </a:p>
          <a:p>
            <a:pPr marL="285750" indent="-285750">
              <a:lnSpc>
                <a:spcPts val="2560"/>
              </a:lnSpc>
              <a:spcBef>
                <a:spcPts val="1200"/>
              </a:spcBef>
              <a:buFont typeface="System Font Regular"/>
              <a:buChar char="•"/>
            </a:pPr>
            <a:r>
              <a:rPr lang="en-US" sz="1800" b="1" dirty="0">
                <a:solidFill>
                  <a:schemeClr val="tx1">
                    <a:lumMod val="50000"/>
                  </a:schemeClr>
                </a:solidFill>
                <a:cs typeface="Calibri"/>
              </a:rPr>
              <a:t>If I don't like being out at night, </a:t>
            </a:r>
            <a:r>
              <a:rPr lang="en-US" sz="1800" dirty="0">
                <a:solidFill>
                  <a:schemeClr val="tx1">
                    <a:lumMod val="50000"/>
                  </a:schemeClr>
                </a:solidFill>
                <a:cs typeface="Calibri"/>
              </a:rPr>
              <a:t>I can celebrate Halloween during the day. </a:t>
            </a:r>
          </a:p>
          <a:p>
            <a:pPr marL="285750" indent="-285750">
              <a:lnSpc>
                <a:spcPts val="2560"/>
              </a:lnSpc>
              <a:spcBef>
                <a:spcPts val="1200"/>
              </a:spcBef>
              <a:buFont typeface="System Font Regular"/>
              <a:buChar char="•"/>
            </a:pPr>
            <a:r>
              <a:rPr lang="en-US" sz="1800" b="1" dirty="0">
                <a:solidFill>
                  <a:schemeClr val="tx1">
                    <a:lumMod val="50000"/>
                  </a:schemeClr>
                </a:solidFill>
              </a:rPr>
              <a:t>If I don't like certain sounds, </a:t>
            </a:r>
            <a:r>
              <a:rPr lang="en-US" sz="1800" dirty="0">
                <a:solidFill>
                  <a:schemeClr val="tx1">
                    <a:lumMod val="50000"/>
                  </a:schemeClr>
                </a:solidFill>
              </a:rPr>
              <a:t>I can wear ear plugs or headphones. I also can ask to go home.</a:t>
            </a:r>
            <a:endParaRPr lang="en-US" sz="1800" dirty="0">
              <a:solidFill>
                <a:schemeClr val="tx1">
                  <a:lumMod val="50000"/>
                </a:schemeClr>
              </a:solidFill>
              <a:cs typeface="Calibri"/>
            </a:endParaRPr>
          </a:p>
          <a:p>
            <a:endParaRPr lang="en-US" dirty="0"/>
          </a:p>
        </p:txBody>
      </p:sp>
    </p:spTree>
    <p:extLst>
      <p:ext uri="{BB962C8B-B14F-4D97-AF65-F5344CB8AC3E}">
        <p14:creationId xmlns:p14="http://schemas.microsoft.com/office/powerpoint/2010/main" val="123054133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BFFE8-9C86-7143-996B-77BF689819B2}"/>
              </a:ext>
            </a:extLst>
          </p:cNvPr>
          <p:cNvSpPr>
            <a:spLocks noGrp="1"/>
          </p:cNvSpPr>
          <p:nvPr>
            <p:ph type="title"/>
          </p:nvPr>
        </p:nvSpPr>
        <p:spPr>
          <a:xfrm>
            <a:off x="1222720" y="586787"/>
            <a:ext cx="7746724" cy="698500"/>
          </a:xfrm>
        </p:spPr>
        <p:txBody>
          <a:bodyPr>
            <a:normAutofit/>
          </a:bodyPr>
          <a:lstStyle/>
          <a:p>
            <a:r>
              <a:rPr lang="en-US" sz="2800" dirty="0">
                <a:cs typeface="Calibri"/>
              </a:rPr>
              <a:t>My Halloween plans</a:t>
            </a:r>
            <a:endParaRPr lang="en-US" sz="2800" dirty="0"/>
          </a:p>
        </p:txBody>
      </p:sp>
      <p:sp>
        <p:nvSpPr>
          <p:cNvPr id="3" name="Content Placeholder 2">
            <a:extLst>
              <a:ext uri="{FF2B5EF4-FFF2-40B4-BE49-F238E27FC236}">
                <a16:creationId xmlns:a16="http://schemas.microsoft.com/office/drawing/2014/main" id="{1FC77D9E-38E8-E946-BFFE-9854F3C330F3}"/>
              </a:ext>
            </a:extLst>
          </p:cNvPr>
          <p:cNvSpPr>
            <a:spLocks noGrp="1"/>
          </p:cNvSpPr>
          <p:nvPr>
            <p:ph sz="quarter" idx="10"/>
          </p:nvPr>
        </p:nvSpPr>
        <p:spPr>
          <a:xfrm>
            <a:off x="1222720" y="1423990"/>
            <a:ext cx="7235480" cy="423664"/>
          </a:xfrm>
        </p:spPr>
        <p:txBody>
          <a:bodyPr/>
          <a:lstStyle/>
          <a:p>
            <a:r>
              <a:rPr lang="en-US" sz="1800" dirty="0"/>
              <a:t>Write about what you plan to do on Halloween.</a:t>
            </a:r>
          </a:p>
          <a:p>
            <a:endParaRPr lang="en-US" dirty="0"/>
          </a:p>
        </p:txBody>
      </p:sp>
      <p:sp>
        <p:nvSpPr>
          <p:cNvPr id="18" name="TextBox 17">
            <a:extLst>
              <a:ext uri="{FF2B5EF4-FFF2-40B4-BE49-F238E27FC236}">
                <a16:creationId xmlns:a16="http://schemas.microsoft.com/office/drawing/2014/main" id="{1FC0E840-0584-C943-8E13-581D629B3201}"/>
              </a:ext>
            </a:extLst>
          </p:cNvPr>
          <p:cNvSpPr txBox="1"/>
          <p:nvPr/>
        </p:nvSpPr>
        <p:spPr>
          <a:xfrm>
            <a:off x="1222720" y="2287916"/>
            <a:ext cx="6912612" cy="7906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chemeClr val="tx1">
                    <a:lumMod val="50000"/>
                  </a:schemeClr>
                </a:solidFill>
                <a:effectLst/>
                <a:uFillTx/>
                <a:latin typeface="+mn-lt"/>
                <a:ea typeface="+mn-ea"/>
                <a:cs typeface="+mn-cs"/>
                <a:sym typeface="Helvetica Light"/>
              </a:rPr>
              <a:t>On Halloween I plan to…</a:t>
            </a:r>
          </a:p>
          <a:p>
            <a:pPr marL="0" marR="0" indent="0" defTabSz="584200" rtl="0" fontAlgn="auto" latinLnBrk="1" hangingPunct="0">
              <a:lnSpc>
                <a:spcPct val="100000"/>
              </a:lnSpc>
              <a:spcBef>
                <a:spcPts val="0"/>
              </a:spcBef>
              <a:spcAft>
                <a:spcPts val="0"/>
              </a:spcAft>
              <a:buClrTx/>
              <a:buSzTx/>
              <a:buFontTx/>
              <a:buNone/>
              <a:tabLst/>
            </a:pPr>
            <a:endParaRPr lang="en-US" sz="1400" dirty="0">
              <a:sym typeface="Helvetica Light"/>
            </a:endParaRPr>
          </a:p>
          <a:p>
            <a:pPr marL="0" marR="0" indent="0" defTabSz="584200" rtl="0" fontAlgn="auto" latinLnBrk="1" hangingPunct="0">
              <a:lnSpc>
                <a:spcPct val="100000"/>
              </a:lnSpc>
              <a:spcBef>
                <a:spcPts val="0"/>
              </a:spcBef>
              <a:spcAft>
                <a:spcPts val="0"/>
              </a:spcAft>
              <a:buClrTx/>
              <a:buSzTx/>
              <a:buFontTx/>
              <a:buNone/>
              <a:tabLst/>
            </a:pPr>
            <a:endParaRPr kumimoji="0" lang="en-US" sz="1400" b="0" i="0" u="none" strike="noStrike" cap="none" spc="0" normalizeH="0" baseline="0" dirty="0">
              <a:ln>
                <a:noFill/>
              </a:ln>
              <a:effectLst/>
              <a:uFillTx/>
              <a:latin typeface="+mn-lt"/>
              <a:ea typeface="+mn-ea"/>
              <a:cs typeface="+mn-cs"/>
              <a:sym typeface="Helvetica Light"/>
            </a:endParaRPr>
          </a:p>
        </p:txBody>
      </p:sp>
    </p:spTree>
    <p:extLst>
      <p:ext uri="{BB962C8B-B14F-4D97-AF65-F5344CB8AC3E}">
        <p14:creationId xmlns:p14="http://schemas.microsoft.com/office/powerpoint/2010/main" val="264676522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51D585-BD99-354E-8F17-ECE7C842C700}"/>
              </a:ext>
            </a:extLst>
          </p:cNvPr>
          <p:cNvSpPr txBox="1"/>
          <p:nvPr/>
        </p:nvSpPr>
        <p:spPr>
          <a:xfrm>
            <a:off x="586609" y="6240177"/>
            <a:ext cx="7927427" cy="3494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nSpc>
                <a:spcPts val="410"/>
              </a:lnSpc>
            </a:pPr>
            <a:r>
              <a:rPr lang="en-US" sz="600" dirty="0"/>
              <a:t>© 2019 Autism Speaks Inc.</a:t>
            </a:r>
          </a:p>
          <a:p>
            <a:pPr>
              <a:lnSpc>
                <a:spcPts val="410"/>
              </a:lnSpc>
            </a:pPr>
            <a:endParaRPr lang="en-US" sz="600" dirty="0"/>
          </a:p>
          <a:p>
            <a:pPr>
              <a:lnSpc>
                <a:spcPts val="410"/>
              </a:lnSpc>
            </a:pPr>
            <a:r>
              <a:rPr lang="en-US" sz="600" dirty="0"/>
              <a:t>Autism Speaks and Autism Speaks Design are registered trademarks owned by Autism Speaks Inc. All rights reserved.</a:t>
            </a:r>
          </a:p>
          <a:p>
            <a:pPr marL="0" marR="0" indent="0" algn="ctr" defTabSz="584200" rtl="0" fontAlgn="auto" latinLnBrk="1" hangingPunct="0">
              <a:lnSpc>
                <a:spcPts val="410"/>
              </a:lnSpc>
              <a:spcBef>
                <a:spcPts val="0"/>
              </a:spcBef>
              <a:spcAft>
                <a:spcPts val="0"/>
              </a:spcAft>
              <a:buClrTx/>
              <a:buSzTx/>
              <a:buFontTx/>
              <a:buNone/>
              <a:tabLst/>
            </a:pPr>
            <a:endParaRPr kumimoji="0" lang="en-US" sz="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6" name="TextBox 5">
            <a:extLst>
              <a:ext uri="{FF2B5EF4-FFF2-40B4-BE49-F238E27FC236}">
                <a16:creationId xmlns:a16="http://schemas.microsoft.com/office/drawing/2014/main" id="{09B589AF-C24E-194F-9A9F-08D9A73864CC}"/>
              </a:ext>
            </a:extLst>
          </p:cNvPr>
          <p:cNvSpPr txBox="1"/>
          <p:nvPr/>
        </p:nvSpPr>
        <p:spPr>
          <a:xfrm>
            <a:off x="1954268" y="1225312"/>
            <a:ext cx="6243801" cy="445827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nSpc>
                <a:spcPts val="1740"/>
              </a:lnSpc>
            </a:pPr>
            <a:r>
              <a:rPr lang="en-US" sz="1400" b="1" dirty="0"/>
              <a:t>About Autism Speaks</a:t>
            </a:r>
          </a:p>
          <a:p>
            <a:pPr>
              <a:lnSpc>
                <a:spcPts val="1740"/>
              </a:lnSpc>
              <a:spcBef>
                <a:spcPts val="1200"/>
              </a:spcBef>
            </a:pPr>
            <a:r>
              <a:rPr lang="en-US" sz="1200" dirty="0"/>
              <a:t>Autism Speaks is dedicated to promoting solutions, across the spectrum and throughout the life span, for the needs of individuals with autism and their families. We do this through advocacy and support; increasing understanding and acceptance of people with autism spectrum disorder; and advancing research into causes and better interventions for autism spectrum disorder and related conditions. </a:t>
            </a:r>
          </a:p>
          <a:p>
            <a:pPr>
              <a:lnSpc>
                <a:spcPts val="1740"/>
              </a:lnSpc>
              <a:spcBef>
                <a:spcPts val="1200"/>
              </a:spcBef>
            </a:pPr>
            <a:r>
              <a:rPr lang="en-US" sz="1200" dirty="0"/>
              <a:t>To find resources, join an event or make a donation, go to </a:t>
            </a:r>
            <a:r>
              <a:rPr lang="en-US" sz="1200" dirty="0" err="1"/>
              <a:t>AutismSpeaks.org</a:t>
            </a:r>
            <a:r>
              <a:rPr lang="en-US" sz="1200" dirty="0"/>
              <a:t>. </a:t>
            </a:r>
          </a:p>
          <a:p>
            <a:pPr>
              <a:lnSpc>
                <a:spcPts val="1740"/>
              </a:lnSpc>
              <a:spcBef>
                <a:spcPts val="1200"/>
              </a:spcBef>
            </a:pPr>
            <a:r>
              <a:rPr lang="en-US" sz="1200" dirty="0"/>
              <a:t>Learn </a:t>
            </a:r>
            <a:r>
              <a:rPr lang="en-US" sz="1200"/>
              <a:t>more by </a:t>
            </a:r>
            <a:r>
              <a:rPr lang="en-US" sz="1200" dirty="0"/>
              <a:t>following @</a:t>
            </a:r>
            <a:r>
              <a:rPr lang="en-US" sz="1200" dirty="0" err="1"/>
              <a:t>AutismSpeaks</a:t>
            </a:r>
            <a:r>
              <a:rPr lang="en-US" sz="1200" dirty="0"/>
              <a:t> on Facebook, Twitter, Instagram and LinkedIn. </a:t>
            </a:r>
            <a:endParaRPr kumimoji="0" lang="en-US" sz="1200" b="0" i="0" u="none" strike="noStrike" cap="none" spc="0" normalizeH="0" baseline="0" dirty="0">
              <a:ln>
                <a:noFill/>
              </a:ln>
              <a:solidFill>
                <a:srgbClr val="000000"/>
              </a:solidFill>
              <a:effectLst/>
              <a:uFillTx/>
              <a:latin typeface="+mn-lt"/>
              <a:ea typeface="+mn-ea"/>
              <a:cs typeface="+mn-cs"/>
              <a:sym typeface="Helvetica Light"/>
            </a:endParaRPr>
          </a:p>
          <a:p>
            <a:pPr>
              <a:lnSpc>
                <a:spcPts val="1740"/>
              </a:lnSpc>
            </a:pPr>
            <a:endParaRPr lang="en-US" sz="1200" b="1" dirty="0"/>
          </a:p>
          <a:p>
            <a:r>
              <a:rPr lang="en-US" sz="1400" b="1" dirty="0"/>
              <a:t>We Are Here To Help</a:t>
            </a:r>
          </a:p>
          <a:p>
            <a:pPr>
              <a:lnSpc>
                <a:spcPts val="1740"/>
              </a:lnSpc>
            </a:pPr>
            <a:r>
              <a:rPr lang="en-US" sz="1200" dirty="0"/>
              <a:t>Autism Response Team: 1-888-AUTISM2</a:t>
            </a:r>
          </a:p>
          <a:p>
            <a:pPr>
              <a:lnSpc>
                <a:spcPts val="1740"/>
              </a:lnSpc>
            </a:pPr>
            <a:r>
              <a:rPr lang="en-US" sz="1200" dirty="0" err="1"/>
              <a:t>Español</a:t>
            </a:r>
            <a:r>
              <a:rPr lang="en-US" sz="1200" dirty="0"/>
              <a:t>: 888-772-9050</a:t>
            </a:r>
          </a:p>
          <a:p>
            <a:pPr>
              <a:lnSpc>
                <a:spcPts val="1740"/>
              </a:lnSpc>
            </a:pPr>
            <a:r>
              <a:rPr lang="en-US" sz="1200" dirty="0" err="1"/>
              <a:t>FamilyServices@AutismSpeaks.org</a:t>
            </a:r>
            <a:endParaRPr lang="en-US" sz="1200" dirty="0"/>
          </a:p>
          <a:p>
            <a:br>
              <a:rPr lang="en-US" sz="1200" dirty="0"/>
            </a:br>
            <a:endParaRPr lang="en-US" sz="1200" dirty="0"/>
          </a:p>
          <a:p>
            <a:pPr marL="0" marR="0" indent="0" algn="ctr" defTabSz="584200" rtl="0" fontAlgn="auto" latinLnBrk="1"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n-lt"/>
              <a:ea typeface="+mn-ea"/>
              <a:cs typeface="+mn-cs"/>
              <a:sym typeface="Helvetica Light"/>
            </a:endParaRPr>
          </a:p>
        </p:txBody>
      </p:sp>
      <p:pic>
        <p:nvPicPr>
          <p:cNvPr id="7" name="Picture 6">
            <a:extLst>
              <a:ext uri="{FF2B5EF4-FFF2-40B4-BE49-F238E27FC236}">
                <a16:creationId xmlns:a16="http://schemas.microsoft.com/office/drawing/2014/main" id="{A4CEF089-48E8-844B-9108-BE244FF55453}"/>
              </a:ext>
            </a:extLst>
          </p:cNvPr>
          <p:cNvPicPr>
            <a:picLocks noChangeAspect="1"/>
          </p:cNvPicPr>
          <p:nvPr/>
        </p:nvPicPr>
        <p:blipFill>
          <a:blip r:embed="rId2"/>
          <a:stretch>
            <a:fillRect/>
          </a:stretch>
        </p:blipFill>
        <p:spPr>
          <a:xfrm>
            <a:off x="586609" y="1077386"/>
            <a:ext cx="1028700" cy="1231900"/>
          </a:xfrm>
          <a:prstGeom prst="rect">
            <a:avLst/>
          </a:prstGeom>
        </p:spPr>
      </p:pic>
    </p:spTree>
    <p:extLst>
      <p:ext uri="{BB962C8B-B14F-4D97-AF65-F5344CB8AC3E}">
        <p14:creationId xmlns:p14="http://schemas.microsoft.com/office/powerpoint/2010/main" val="297833575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02FA-8418-0D41-A2E9-A6D49C4C8D26}"/>
              </a:ext>
            </a:extLst>
          </p:cNvPr>
          <p:cNvSpPr>
            <a:spLocks noGrp="1"/>
          </p:cNvSpPr>
          <p:nvPr>
            <p:ph type="title"/>
          </p:nvPr>
        </p:nvSpPr>
        <p:spPr>
          <a:xfrm>
            <a:off x="705678" y="759110"/>
            <a:ext cx="8168810" cy="698500"/>
          </a:xfrm>
        </p:spPr>
        <p:txBody>
          <a:bodyPr/>
          <a:lstStyle/>
          <a:p>
            <a:r>
              <a:rPr lang="en-US" dirty="0"/>
              <a:t>Halloween is a fun holiday!</a:t>
            </a:r>
          </a:p>
        </p:txBody>
      </p:sp>
      <p:sp>
        <p:nvSpPr>
          <p:cNvPr id="3" name="Content Placeholder 2">
            <a:extLst>
              <a:ext uri="{FF2B5EF4-FFF2-40B4-BE49-F238E27FC236}">
                <a16:creationId xmlns:a16="http://schemas.microsoft.com/office/drawing/2014/main" id="{18172174-7D0F-5E4E-AD37-D6F47FBD1173}"/>
              </a:ext>
            </a:extLst>
          </p:cNvPr>
          <p:cNvSpPr>
            <a:spLocks noGrp="1"/>
          </p:cNvSpPr>
          <p:nvPr>
            <p:ph sz="quarter" idx="10"/>
          </p:nvPr>
        </p:nvSpPr>
        <p:spPr>
          <a:xfrm>
            <a:off x="4800600" y="1650123"/>
            <a:ext cx="4073888" cy="4341155"/>
          </a:xfrm>
        </p:spPr>
        <p:txBody>
          <a:bodyPr/>
          <a:lstStyle/>
          <a:p>
            <a:endParaRPr lang="en-US" b="1" dirty="0">
              <a:solidFill>
                <a:schemeClr val="tx1">
                  <a:lumMod val="50000"/>
                </a:schemeClr>
              </a:solidFill>
            </a:endParaRPr>
          </a:p>
          <a:p>
            <a:endParaRPr lang="en-US" b="1" dirty="0">
              <a:solidFill>
                <a:schemeClr val="tx1">
                  <a:lumMod val="50000"/>
                </a:schemeClr>
              </a:solidFill>
            </a:endParaRPr>
          </a:p>
          <a:p>
            <a:pPr>
              <a:lnSpc>
                <a:spcPts val="2560"/>
              </a:lnSpc>
              <a:spcBef>
                <a:spcPts val="0"/>
              </a:spcBef>
            </a:pPr>
            <a:r>
              <a:rPr lang="en-US" sz="1800" b="1" dirty="0">
                <a:solidFill>
                  <a:schemeClr val="tx1">
                    <a:lumMod val="50000"/>
                  </a:schemeClr>
                </a:solidFill>
              </a:rPr>
              <a:t>Halloween happens every fall on October 31.</a:t>
            </a:r>
          </a:p>
          <a:p>
            <a:pPr>
              <a:lnSpc>
                <a:spcPts val="2560"/>
              </a:lnSpc>
              <a:spcBef>
                <a:spcPts val="1200"/>
              </a:spcBef>
            </a:pPr>
            <a:r>
              <a:rPr lang="en-US" sz="1800" dirty="0">
                <a:solidFill>
                  <a:schemeClr val="tx1">
                    <a:lumMod val="50000"/>
                  </a:schemeClr>
                </a:solidFill>
              </a:rPr>
              <a:t>There are lots of ways to celebrate Halloween, like carving pumpkins and wearing costumes! Lots of people go trick-or-treating, too.</a:t>
            </a:r>
            <a:endParaRPr lang="en-US" sz="1800" dirty="0">
              <a:solidFill>
                <a:schemeClr val="tx1">
                  <a:lumMod val="50000"/>
                </a:schemeClr>
              </a:solidFill>
              <a:cs typeface="Calibri"/>
            </a:endParaRPr>
          </a:p>
          <a:p>
            <a:endParaRPr lang="en-US" dirty="0"/>
          </a:p>
        </p:txBody>
      </p:sp>
      <p:sp>
        <p:nvSpPr>
          <p:cNvPr id="4" name="Content Placeholder 3">
            <a:extLst>
              <a:ext uri="{FF2B5EF4-FFF2-40B4-BE49-F238E27FC236}">
                <a16:creationId xmlns:a16="http://schemas.microsoft.com/office/drawing/2014/main" id="{B7CAC64A-1BAC-5442-A032-016732F4EBD0}"/>
              </a:ext>
            </a:extLst>
          </p:cNvPr>
          <p:cNvSpPr>
            <a:spLocks noGrp="1"/>
          </p:cNvSpPr>
          <p:nvPr>
            <p:ph sz="quarter" idx="11"/>
          </p:nvPr>
        </p:nvSpPr>
        <p:spPr/>
        <p:txBody>
          <a:bodyPr/>
          <a:lstStyle/>
          <a:p>
            <a:endParaRPr lang="en-US" dirty="0"/>
          </a:p>
        </p:txBody>
      </p:sp>
      <p:pic>
        <p:nvPicPr>
          <p:cNvPr id="5" name="Picture 13" descr="A person sitting at a table with food&#10;&#10;Description generated with very high confidence">
            <a:extLst>
              <a:ext uri="{FF2B5EF4-FFF2-40B4-BE49-F238E27FC236}">
                <a16:creationId xmlns:a16="http://schemas.microsoft.com/office/drawing/2014/main" id="{0DF8C981-0E7C-1948-A3F5-08B7D38EA532}"/>
              </a:ext>
            </a:extLst>
          </p:cNvPr>
          <p:cNvPicPr>
            <a:picLocks noChangeAspect="1"/>
          </p:cNvPicPr>
          <p:nvPr/>
        </p:nvPicPr>
        <p:blipFill rotWithShape="1">
          <a:blip r:embed="rId2"/>
          <a:srcRect l="10167" t="-443" r="5816" b="17158"/>
          <a:stretch/>
        </p:blipFill>
        <p:spPr>
          <a:xfrm>
            <a:off x="706061" y="1901879"/>
            <a:ext cx="3781857" cy="3012481"/>
          </a:xfrm>
          <a:prstGeom prst="rect">
            <a:avLst/>
          </a:prstGeom>
        </p:spPr>
      </p:pic>
    </p:spTree>
    <p:extLst>
      <p:ext uri="{BB962C8B-B14F-4D97-AF65-F5344CB8AC3E}">
        <p14:creationId xmlns:p14="http://schemas.microsoft.com/office/powerpoint/2010/main" val="102265276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9F8FF-6BEB-F34E-9886-3B0E4C4DC261}"/>
              </a:ext>
            </a:extLst>
          </p:cNvPr>
          <p:cNvSpPr>
            <a:spLocks noGrp="1"/>
          </p:cNvSpPr>
          <p:nvPr>
            <p:ph type="title"/>
          </p:nvPr>
        </p:nvSpPr>
        <p:spPr>
          <a:xfrm>
            <a:off x="705678" y="739190"/>
            <a:ext cx="8168810" cy="1218202"/>
          </a:xfrm>
        </p:spPr>
        <p:txBody>
          <a:bodyPr>
            <a:noAutofit/>
          </a:bodyPr>
          <a:lstStyle/>
          <a:p>
            <a:r>
              <a:rPr lang="en-US" dirty="0"/>
              <a:t>Some Halloween things can be scary.</a:t>
            </a:r>
          </a:p>
        </p:txBody>
      </p:sp>
      <p:sp>
        <p:nvSpPr>
          <p:cNvPr id="3" name="Content Placeholder 2">
            <a:extLst>
              <a:ext uri="{FF2B5EF4-FFF2-40B4-BE49-F238E27FC236}">
                <a16:creationId xmlns:a16="http://schemas.microsoft.com/office/drawing/2014/main" id="{7B32F5F5-2E70-A743-BB3D-BE668AD52911}"/>
              </a:ext>
            </a:extLst>
          </p:cNvPr>
          <p:cNvSpPr>
            <a:spLocks noGrp="1"/>
          </p:cNvSpPr>
          <p:nvPr>
            <p:ph sz="quarter" idx="10"/>
          </p:nvPr>
        </p:nvSpPr>
        <p:spPr>
          <a:xfrm>
            <a:off x="4914900" y="1366346"/>
            <a:ext cx="3791895" cy="5108412"/>
          </a:xfrm>
        </p:spPr>
        <p:txBody>
          <a:bodyPr/>
          <a:lstStyle/>
          <a:p>
            <a:pPr>
              <a:lnSpc>
                <a:spcPct val="150000"/>
              </a:lnSpc>
            </a:pPr>
            <a:endParaRPr lang="en-US" sz="1800" dirty="0">
              <a:ea typeface="+mn-lt"/>
              <a:cs typeface="+mn-lt"/>
            </a:endParaRPr>
          </a:p>
          <a:p>
            <a:pPr>
              <a:lnSpc>
                <a:spcPts val="2560"/>
              </a:lnSpc>
              <a:spcBef>
                <a:spcPts val="1200"/>
              </a:spcBef>
            </a:pPr>
            <a:r>
              <a:rPr lang="en-US" sz="1800" dirty="0">
                <a:solidFill>
                  <a:schemeClr val="tx1">
                    <a:lumMod val="50000"/>
                  </a:schemeClr>
                </a:solidFill>
                <a:ea typeface="+mn-lt"/>
                <a:cs typeface="+mn-lt"/>
              </a:rPr>
              <a:t>Ghosts and witches are popular at Halloween. </a:t>
            </a:r>
            <a:r>
              <a:rPr lang="en-US" sz="1800" dirty="0">
                <a:solidFill>
                  <a:schemeClr val="tx1">
                    <a:lumMod val="50000"/>
                  </a:schemeClr>
                </a:solidFill>
              </a:rPr>
              <a:t>There may be lights and things that move, too. These things may make me feel nervous or scared</a:t>
            </a:r>
            <a:r>
              <a:rPr lang="en-US" sz="1800" dirty="0">
                <a:solidFill>
                  <a:schemeClr val="tx1">
                    <a:lumMod val="50000"/>
                  </a:schemeClr>
                </a:solidFill>
                <a:ea typeface="+mn-lt"/>
                <a:cs typeface="+mn-lt"/>
              </a:rPr>
              <a:t>. </a:t>
            </a:r>
            <a:endParaRPr lang="en-US" sz="1800" dirty="0">
              <a:solidFill>
                <a:schemeClr val="tx1">
                  <a:lumMod val="50000"/>
                </a:schemeClr>
              </a:solidFill>
            </a:endParaRPr>
          </a:p>
          <a:p>
            <a:pPr>
              <a:lnSpc>
                <a:spcPts val="2560"/>
              </a:lnSpc>
              <a:spcBef>
                <a:spcPts val="1200"/>
              </a:spcBef>
            </a:pPr>
            <a:r>
              <a:rPr lang="en-US" sz="1800" b="1" dirty="0">
                <a:solidFill>
                  <a:schemeClr val="tx1">
                    <a:lumMod val="50000"/>
                  </a:schemeClr>
                </a:solidFill>
                <a:ea typeface="+mn-lt"/>
                <a:cs typeface="+mn-lt"/>
              </a:rPr>
              <a:t>I can remember that these are just pretend.</a:t>
            </a:r>
            <a:endParaRPr lang="en-US" sz="1800" b="1" dirty="0">
              <a:solidFill>
                <a:schemeClr val="tx1">
                  <a:lumMod val="50000"/>
                </a:schemeClr>
              </a:solidFill>
            </a:endParaRPr>
          </a:p>
          <a:p>
            <a:pPr>
              <a:lnSpc>
                <a:spcPts val="2560"/>
              </a:lnSpc>
              <a:spcBef>
                <a:spcPts val="1200"/>
              </a:spcBef>
            </a:pPr>
            <a:r>
              <a:rPr lang="en-US" sz="1800" dirty="0">
                <a:solidFill>
                  <a:schemeClr val="tx1">
                    <a:lumMod val="50000"/>
                  </a:schemeClr>
                </a:solidFill>
              </a:rPr>
              <a:t>It's OK if I don't want to see or do things that are scary. </a:t>
            </a:r>
            <a:endParaRPr lang="en-US" sz="1800" dirty="0">
              <a:solidFill>
                <a:schemeClr val="tx1">
                  <a:lumMod val="50000"/>
                </a:schemeClr>
              </a:solidFill>
              <a:cs typeface="Calibri"/>
            </a:endParaRPr>
          </a:p>
          <a:p>
            <a:endParaRPr lang="en-US" dirty="0"/>
          </a:p>
        </p:txBody>
      </p:sp>
      <p:sp>
        <p:nvSpPr>
          <p:cNvPr id="4" name="Content Placeholder 3">
            <a:extLst>
              <a:ext uri="{FF2B5EF4-FFF2-40B4-BE49-F238E27FC236}">
                <a16:creationId xmlns:a16="http://schemas.microsoft.com/office/drawing/2014/main" id="{5C5A83A5-1C35-0D42-BC8E-4E178607A58A}"/>
              </a:ext>
            </a:extLst>
          </p:cNvPr>
          <p:cNvSpPr>
            <a:spLocks noGrp="1"/>
          </p:cNvSpPr>
          <p:nvPr>
            <p:ph sz="quarter" idx="11"/>
          </p:nvPr>
        </p:nvSpPr>
        <p:spPr/>
        <p:txBody>
          <a:bodyPr/>
          <a:lstStyle/>
          <a:p>
            <a:endParaRPr lang="en-US" dirty="0"/>
          </a:p>
        </p:txBody>
      </p:sp>
      <p:pic>
        <p:nvPicPr>
          <p:cNvPr id="5" name="Picture 10" descr="A picture containing sky, outdoor&#10;&#10;Description generated with very high confidence">
            <a:extLst>
              <a:ext uri="{FF2B5EF4-FFF2-40B4-BE49-F238E27FC236}">
                <a16:creationId xmlns:a16="http://schemas.microsoft.com/office/drawing/2014/main" id="{C66CFE7A-2F46-EB4E-9441-1F3EE338E75A}"/>
              </a:ext>
            </a:extLst>
          </p:cNvPr>
          <p:cNvPicPr>
            <a:picLocks noChangeAspect="1"/>
          </p:cNvPicPr>
          <p:nvPr/>
        </p:nvPicPr>
        <p:blipFill rotWithShape="1">
          <a:blip r:embed="rId2"/>
          <a:srcRect l="20723" t="7919" r="10769" b="8685"/>
          <a:stretch/>
        </p:blipFill>
        <p:spPr>
          <a:xfrm>
            <a:off x="702752" y="1957392"/>
            <a:ext cx="3794821" cy="3354333"/>
          </a:xfrm>
          <a:prstGeom prst="rect">
            <a:avLst/>
          </a:prstGeom>
        </p:spPr>
      </p:pic>
    </p:spTree>
    <p:extLst>
      <p:ext uri="{BB962C8B-B14F-4D97-AF65-F5344CB8AC3E}">
        <p14:creationId xmlns:p14="http://schemas.microsoft.com/office/powerpoint/2010/main" val="109258649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9F8FF-6BEB-F34E-9886-3B0E4C4DC261}"/>
              </a:ext>
            </a:extLst>
          </p:cNvPr>
          <p:cNvSpPr>
            <a:spLocks noGrp="1"/>
          </p:cNvSpPr>
          <p:nvPr>
            <p:ph type="title"/>
          </p:nvPr>
        </p:nvSpPr>
        <p:spPr>
          <a:xfrm>
            <a:off x="705678" y="739190"/>
            <a:ext cx="8168810" cy="1218202"/>
          </a:xfrm>
        </p:spPr>
        <p:txBody>
          <a:bodyPr>
            <a:noAutofit/>
          </a:bodyPr>
          <a:lstStyle/>
          <a:p>
            <a:r>
              <a:rPr lang="en-US" dirty="0"/>
              <a:t>I may hear loud noises and sounds too.</a:t>
            </a:r>
          </a:p>
        </p:txBody>
      </p:sp>
      <p:sp>
        <p:nvSpPr>
          <p:cNvPr id="3" name="Content Placeholder 2">
            <a:extLst>
              <a:ext uri="{FF2B5EF4-FFF2-40B4-BE49-F238E27FC236}">
                <a16:creationId xmlns:a16="http://schemas.microsoft.com/office/drawing/2014/main" id="{7B32F5F5-2E70-A743-BB3D-BE668AD52911}"/>
              </a:ext>
            </a:extLst>
          </p:cNvPr>
          <p:cNvSpPr>
            <a:spLocks noGrp="1"/>
          </p:cNvSpPr>
          <p:nvPr>
            <p:ph sz="quarter" idx="10"/>
          </p:nvPr>
        </p:nvSpPr>
        <p:spPr>
          <a:xfrm>
            <a:off x="4497572" y="1082566"/>
            <a:ext cx="4289076" cy="5229225"/>
          </a:xfrm>
        </p:spPr>
        <p:txBody>
          <a:bodyPr/>
          <a:lstStyle/>
          <a:p>
            <a:pPr>
              <a:lnSpc>
                <a:spcPct val="150000"/>
              </a:lnSpc>
            </a:pPr>
            <a:endParaRPr lang="en-US" sz="1800" dirty="0">
              <a:ea typeface="+mn-lt"/>
              <a:cs typeface="+mn-lt"/>
            </a:endParaRPr>
          </a:p>
          <a:p>
            <a:pPr>
              <a:lnSpc>
                <a:spcPts val="2560"/>
              </a:lnSpc>
              <a:spcBef>
                <a:spcPts val="1200"/>
              </a:spcBef>
            </a:pPr>
            <a:r>
              <a:rPr lang="en-US" sz="1800" dirty="0">
                <a:solidFill>
                  <a:schemeClr val="tx1">
                    <a:lumMod val="50000"/>
                  </a:schemeClr>
                </a:solidFill>
              </a:rPr>
              <a:t>Haunted houses and even Halloween stores can have sounds, like loud music and voices, that I don't like. </a:t>
            </a:r>
            <a:br>
              <a:rPr lang="en-US" sz="1800" dirty="0">
                <a:solidFill>
                  <a:schemeClr val="tx1">
                    <a:lumMod val="50000"/>
                  </a:schemeClr>
                </a:solidFill>
              </a:rPr>
            </a:br>
            <a:r>
              <a:rPr lang="en-US" sz="1800" dirty="0">
                <a:solidFill>
                  <a:schemeClr val="tx1">
                    <a:lumMod val="50000"/>
                  </a:schemeClr>
                </a:solidFill>
              </a:rPr>
              <a:t>I may hear these sounds when I'm trick-or-treating, too.</a:t>
            </a:r>
          </a:p>
          <a:p>
            <a:pPr>
              <a:lnSpc>
                <a:spcPts val="2560"/>
              </a:lnSpc>
              <a:spcBef>
                <a:spcPts val="1200"/>
              </a:spcBef>
            </a:pPr>
            <a:r>
              <a:rPr lang="en-US" sz="1800" dirty="0">
                <a:solidFill>
                  <a:schemeClr val="tx1">
                    <a:lumMod val="50000"/>
                  </a:schemeClr>
                </a:solidFill>
              </a:rPr>
              <a:t>The sounds are pretend. But they may make me nervous or scared.</a:t>
            </a:r>
          </a:p>
          <a:p>
            <a:pPr>
              <a:lnSpc>
                <a:spcPts val="2560"/>
              </a:lnSpc>
              <a:spcBef>
                <a:spcPts val="1200"/>
              </a:spcBef>
            </a:pPr>
            <a:r>
              <a:rPr lang="en-US" sz="1800" dirty="0">
                <a:solidFill>
                  <a:schemeClr val="tx1">
                    <a:lumMod val="50000"/>
                  </a:schemeClr>
                </a:solidFill>
              </a:rPr>
              <a:t>If I don't like the sounds, I can wear headphones or earplugs. </a:t>
            </a:r>
            <a:r>
              <a:rPr lang="en-US" sz="1800" b="1" dirty="0">
                <a:solidFill>
                  <a:schemeClr val="tx1">
                    <a:lumMod val="50000"/>
                  </a:schemeClr>
                </a:solidFill>
              </a:rPr>
              <a:t>I also can ask to go home.</a:t>
            </a:r>
          </a:p>
          <a:p>
            <a:endParaRPr lang="en-US" dirty="0"/>
          </a:p>
        </p:txBody>
      </p:sp>
      <p:pic>
        <p:nvPicPr>
          <p:cNvPr id="8" name="Content Placeholder 7" descr="A close up of a tree&#10;&#10;Description automatically generated">
            <a:extLst>
              <a:ext uri="{FF2B5EF4-FFF2-40B4-BE49-F238E27FC236}">
                <a16:creationId xmlns:a16="http://schemas.microsoft.com/office/drawing/2014/main" id="{53318D11-CF23-8340-8165-9F4743135485}"/>
              </a:ext>
            </a:extLst>
          </p:cNvPr>
          <p:cNvPicPr>
            <a:picLocks noGrp="1" noChangeAspect="1"/>
          </p:cNvPicPr>
          <p:nvPr>
            <p:ph sz="quarter" idx="11"/>
          </p:nvPr>
        </p:nvPicPr>
        <p:blipFill rotWithShape="1">
          <a:blip r:embed="rId2"/>
          <a:srcRect l="2991" r="30470"/>
          <a:stretch/>
        </p:blipFill>
        <p:spPr>
          <a:xfrm>
            <a:off x="798786" y="1915355"/>
            <a:ext cx="3367814" cy="3163354"/>
          </a:xfrm>
        </p:spPr>
      </p:pic>
    </p:spTree>
    <p:extLst>
      <p:ext uri="{BB962C8B-B14F-4D97-AF65-F5344CB8AC3E}">
        <p14:creationId xmlns:p14="http://schemas.microsoft.com/office/powerpoint/2010/main" val="65141312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16047-0A8C-E24B-A44A-3583A541C0C4}"/>
              </a:ext>
            </a:extLst>
          </p:cNvPr>
          <p:cNvSpPr>
            <a:spLocks noGrp="1"/>
          </p:cNvSpPr>
          <p:nvPr>
            <p:ph type="title"/>
          </p:nvPr>
        </p:nvSpPr>
        <p:spPr>
          <a:xfrm>
            <a:off x="719966" y="910653"/>
            <a:ext cx="8168810" cy="698500"/>
          </a:xfrm>
        </p:spPr>
        <p:txBody>
          <a:bodyPr/>
          <a:lstStyle/>
          <a:p>
            <a:r>
              <a:rPr lang="en-US" dirty="0"/>
              <a:t>At Halloween, lots of people carve pumpkins.</a:t>
            </a:r>
          </a:p>
        </p:txBody>
      </p:sp>
      <p:sp>
        <p:nvSpPr>
          <p:cNvPr id="3" name="Content Placeholder 2">
            <a:extLst>
              <a:ext uri="{FF2B5EF4-FFF2-40B4-BE49-F238E27FC236}">
                <a16:creationId xmlns:a16="http://schemas.microsoft.com/office/drawing/2014/main" id="{27F38D43-BE8F-3145-B23E-A373B6C03D29}"/>
              </a:ext>
            </a:extLst>
          </p:cNvPr>
          <p:cNvSpPr>
            <a:spLocks noGrp="1"/>
          </p:cNvSpPr>
          <p:nvPr>
            <p:ph sz="quarter" idx="10"/>
          </p:nvPr>
        </p:nvSpPr>
        <p:spPr>
          <a:xfrm>
            <a:off x="4780604" y="1891861"/>
            <a:ext cx="3791895" cy="4099417"/>
          </a:xfrm>
        </p:spPr>
        <p:txBody>
          <a:bodyPr/>
          <a:lstStyle/>
          <a:p>
            <a:pPr>
              <a:lnSpc>
                <a:spcPct val="150000"/>
              </a:lnSpc>
            </a:pPr>
            <a:endParaRPr lang="en-US" sz="1800" dirty="0"/>
          </a:p>
          <a:p>
            <a:pPr>
              <a:lnSpc>
                <a:spcPts val="2560"/>
              </a:lnSpc>
              <a:spcBef>
                <a:spcPts val="1200"/>
              </a:spcBef>
            </a:pPr>
            <a:r>
              <a:rPr lang="en-US" sz="1800" dirty="0">
                <a:solidFill>
                  <a:schemeClr val="tx1">
                    <a:lumMod val="50000"/>
                  </a:schemeClr>
                </a:solidFill>
              </a:rPr>
              <a:t>Pumpkins carved with faces are called jack o’ lanterns. Pumpkins also can have pictures painted on them.</a:t>
            </a:r>
          </a:p>
          <a:p>
            <a:pPr>
              <a:lnSpc>
                <a:spcPts val="2560"/>
              </a:lnSpc>
              <a:spcBef>
                <a:spcPts val="1200"/>
              </a:spcBef>
            </a:pPr>
            <a:r>
              <a:rPr lang="en-US" sz="1800" b="1" dirty="0">
                <a:solidFill>
                  <a:schemeClr val="tx1">
                    <a:lumMod val="50000"/>
                  </a:schemeClr>
                </a:solidFill>
                <a:cs typeface="Calibri"/>
              </a:rPr>
              <a:t>I need to be with an adult to carve a pumpkin.</a:t>
            </a:r>
          </a:p>
        </p:txBody>
      </p:sp>
      <p:sp>
        <p:nvSpPr>
          <p:cNvPr id="6" name="Rectangle 5">
            <a:extLst>
              <a:ext uri="{FF2B5EF4-FFF2-40B4-BE49-F238E27FC236}">
                <a16:creationId xmlns:a16="http://schemas.microsoft.com/office/drawing/2014/main" id="{A275D379-37F1-8043-A716-BBCD563C67C5}"/>
              </a:ext>
            </a:extLst>
          </p:cNvPr>
          <p:cNvSpPr/>
          <p:nvPr/>
        </p:nvSpPr>
        <p:spPr>
          <a:xfrm>
            <a:off x="729584" y="1714500"/>
            <a:ext cx="3791895" cy="3600450"/>
          </a:xfrm>
          <a:prstGeom prst="rect">
            <a:avLst/>
          </a:prstGeom>
          <a:noFill/>
          <a:ln w="6350" cap="flat">
            <a:solidFill>
              <a:schemeClr val="tx1"/>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4" name="Content Placeholder 3">
            <a:extLst>
              <a:ext uri="{FF2B5EF4-FFF2-40B4-BE49-F238E27FC236}">
                <a16:creationId xmlns:a16="http://schemas.microsoft.com/office/drawing/2014/main" id="{0E7AF1F3-1F31-8446-8933-1089F8BA915A}"/>
              </a:ext>
            </a:extLst>
          </p:cNvPr>
          <p:cNvSpPr>
            <a:spLocks noGrp="1"/>
          </p:cNvSpPr>
          <p:nvPr>
            <p:ph sz="quarter" idx="11"/>
          </p:nvPr>
        </p:nvSpPr>
        <p:spPr>
          <a:xfrm>
            <a:off x="705679" y="1494849"/>
            <a:ext cx="3791895" cy="4787900"/>
          </a:xfrm>
        </p:spPr>
        <p:txBody>
          <a:bodyPr lIns="35662" tIns="17831" rIns="35662" bIns="17831" anchor="t"/>
          <a:lstStyle/>
          <a:p>
            <a:pPr algn="ctr"/>
            <a:endParaRPr lang="en-US" dirty="0"/>
          </a:p>
          <a:p>
            <a:pPr algn="ctr"/>
            <a:endParaRPr lang="en-US" dirty="0"/>
          </a:p>
          <a:p>
            <a:pPr algn="ctr"/>
            <a:endParaRPr lang="en-US" dirty="0"/>
          </a:p>
          <a:p>
            <a:pPr algn="ctr"/>
            <a:endParaRPr lang="en-US" dirty="0"/>
          </a:p>
          <a:p>
            <a:pPr algn="ctr"/>
            <a:r>
              <a:rPr lang="en-US" dirty="0"/>
              <a:t>Insert a picture of a carved </a:t>
            </a:r>
            <a:r>
              <a:rPr lang="en-US"/>
              <a:t>or painted</a:t>
            </a:r>
            <a:br>
              <a:rPr lang="en-US" dirty="0"/>
            </a:br>
            <a:r>
              <a:rPr lang="en-US" dirty="0"/>
              <a:t>pumpkin that you like.</a:t>
            </a:r>
          </a:p>
          <a:p>
            <a:endParaRPr lang="en-US" dirty="0"/>
          </a:p>
        </p:txBody>
      </p:sp>
    </p:spTree>
    <p:extLst>
      <p:ext uri="{BB962C8B-B14F-4D97-AF65-F5344CB8AC3E}">
        <p14:creationId xmlns:p14="http://schemas.microsoft.com/office/powerpoint/2010/main" val="116151959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wearing costumes&#10;&#10;Description automatically generated">
            <a:extLst>
              <a:ext uri="{FF2B5EF4-FFF2-40B4-BE49-F238E27FC236}">
                <a16:creationId xmlns:a16="http://schemas.microsoft.com/office/drawing/2014/main" id="{F178506C-7F3E-C14D-9366-08CEACDF94E9}"/>
              </a:ext>
            </a:extLst>
          </p:cNvPr>
          <p:cNvPicPr>
            <a:picLocks noChangeAspect="1"/>
          </p:cNvPicPr>
          <p:nvPr/>
        </p:nvPicPr>
        <p:blipFill rotWithShape="1">
          <a:blip r:embed="rId3"/>
          <a:srcRect l="19123" t="1456" r="20773" b="-1797"/>
          <a:stretch/>
        </p:blipFill>
        <p:spPr>
          <a:xfrm>
            <a:off x="695167" y="1564930"/>
            <a:ext cx="3790950" cy="4219173"/>
          </a:xfrm>
          <a:prstGeom prst="rect">
            <a:avLst/>
          </a:prstGeom>
        </p:spPr>
      </p:pic>
      <p:sp>
        <p:nvSpPr>
          <p:cNvPr id="2" name="Title 1">
            <a:extLst>
              <a:ext uri="{FF2B5EF4-FFF2-40B4-BE49-F238E27FC236}">
                <a16:creationId xmlns:a16="http://schemas.microsoft.com/office/drawing/2014/main" id="{649A35FE-E164-1248-90F1-EAA7DCC2279D}"/>
              </a:ext>
            </a:extLst>
          </p:cNvPr>
          <p:cNvSpPr>
            <a:spLocks noGrp="1"/>
          </p:cNvSpPr>
          <p:nvPr>
            <p:ph type="title"/>
          </p:nvPr>
        </p:nvSpPr>
        <p:spPr>
          <a:xfrm>
            <a:off x="705678" y="789498"/>
            <a:ext cx="8168810" cy="698500"/>
          </a:xfrm>
        </p:spPr>
        <p:txBody>
          <a:bodyPr/>
          <a:lstStyle/>
          <a:p>
            <a:r>
              <a:rPr lang="en-US" dirty="0"/>
              <a:t>On Halloween, many people wear a costume.</a:t>
            </a:r>
          </a:p>
        </p:txBody>
      </p:sp>
      <p:sp>
        <p:nvSpPr>
          <p:cNvPr id="3" name="Content Placeholder 2">
            <a:extLst>
              <a:ext uri="{FF2B5EF4-FFF2-40B4-BE49-F238E27FC236}">
                <a16:creationId xmlns:a16="http://schemas.microsoft.com/office/drawing/2014/main" id="{4D6444E2-1C02-5C4D-A6F3-D1D823273647}"/>
              </a:ext>
            </a:extLst>
          </p:cNvPr>
          <p:cNvSpPr>
            <a:spLocks noGrp="1"/>
          </p:cNvSpPr>
          <p:nvPr>
            <p:ph sz="quarter" idx="10"/>
          </p:nvPr>
        </p:nvSpPr>
        <p:spPr>
          <a:xfrm>
            <a:off x="4857230" y="1681655"/>
            <a:ext cx="3657600" cy="4309624"/>
          </a:xfrm>
        </p:spPr>
        <p:txBody>
          <a:bodyPr/>
          <a:lstStyle/>
          <a:p>
            <a:pPr>
              <a:lnSpc>
                <a:spcPct val="150000"/>
              </a:lnSpc>
            </a:pPr>
            <a:endParaRPr lang="en-US" sz="1800" dirty="0"/>
          </a:p>
          <a:p>
            <a:pPr>
              <a:lnSpc>
                <a:spcPct val="150000"/>
              </a:lnSpc>
            </a:pPr>
            <a:endParaRPr lang="en-US" sz="1800" dirty="0"/>
          </a:p>
          <a:p>
            <a:pPr>
              <a:lnSpc>
                <a:spcPts val="2560"/>
              </a:lnSpc>
              <a:spcBef>
                <a:spcPts val="1200"/>
              </a:spcBef>
            </a:pPr>
            <a:r>
              <a:rPr lang="en-US" sz="1800" dirty="0">
                <a:solidFill>
                  <a:schemeClr val="tx1">
                    <a:lumMod val="50000"/>
                  </a:schemeClr>
                </a:solidFill>
              </a:rPr>
              <a:t>Some costumes are funny. And some are pretty. </a:t>
            </a:r>
          </a:p>
          <a:p>
            <a:pPr>
              <a:lnSpc>
                <a:spcPts val="2560"/>
              </a:lnSpc>
              <a:spcBef>
                <a:spcPts val="1200"/>
              </a:spcBef>
            </a:pPr>
            <a:r>
              <a:rPr lang="en-US" sz="1800" dirty="0">
                <a:solidFill>
                  <a:schemeClr val="tx1">
                    <a:lumMod val="50000"/>
                  </a:schemeClr>
                </a:solidFill>
              </a:rPr>
              <a:t>But some can be a little scary.</a:t>
            </a:r>
          </a:p>
          <a:p>
            <a:endParaRPr lang="en-US" dirty="0"/>
          </a:p>
        </p:txBody>
      </p:sp>
    </p:spTree>
    <p:extLst>
      <p:ext uri="{BB962C8B-B14F-4D97-AF65-F5344CB8AC3E}">
        <p14:creationId xmlns:p14="http://schemas.microsoft.com/office/powerpoint/2010/main" val="53779500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0C740-CD40-A04F-99A1-102DAE670CB5}"/>
              </a:ext>
            </a:extLst>
          </p:cNvPr>
          <p:cNvSpPr>
            <a:spLocks noGrp="1"/>
          </p:cNvSpPr>
          <p:nvPr>
            <p:ph type="title"/>
          </p:nvPr>
        </p:nvSpPr>
        <p:spPr>
          <a:xfrm>
            <a:off x="705678" y="842676"/>
            <a:ext cx="8168810" cy="577273"/>
          </a:xfrm>
        </p:spPr>
        <p:txBody>
          <a:bodyPr/>
          <a:lstStyle/>
          <a:p>
            <a:r>
              <a:rPr lang="en-US" dirty="0"/>
              <a:t>What do I want to wear for Halloween? </a:t>
            </a:r>
          </a:p>
        </p:txBody>
      </p:sp>
      <p:sp>
        <p:nvSpPr>
          <p:cNvPr id="3" name="Content Placeholder 2">
            <a:extLst>
              <a:ext uri="{FF2B5EF4-FFF2-40B4-BE49-F238E27FC236}">
                <a16:creationId xmlns:a16="http://schemas.microsoft.com/office/drawing/2014/main" id="{313C03A9-74C8-EC44-9FAA-E192AE41D24B}"/>
              </a:ext>
            </a:extLst>
          </p:cNvPr>
          <p:cNvSpPr>
            <a:spLocks noGrp="1"/>
          </p:cNvSpPr>
          <p:nvPr>
            <p:ph sz="quarter" idx="10"/>
          </p:nvPr>
        </p:nvSpPr>
        <p:spPr>
          <a:xfrm>
            <a:off x="4914900" y="2168164"/>
            <a:ext cx="3791895" cy="4180463"/>
          </a:xfrm>
        </p:spPr>
        <p:txBody>
          <a:bodyPr/>
          <a:lstStyle/>
          <a:p>
            <a:pPr>
              <a:lnSpc>
                <a:spcPts val="2560"/>
              </a:lnSpc>
              <a:spcBef>
                <a:spcPts val="1200"/>
              </a:spcBef>
            </a:pPr>
            <a:r>
              <a:rPr lang="en-US" sz="1800" dirty="0">
                <a:solidFill>
                  <a:schemeClr val="tx1">
                    <a:lumMod val="50000"/>
                  </a:schemeClr>
                </a:solidFill>
              </a:rPr>
              <a:t>I can be my favorite character, an animal or even just me! </a:t>
            </a:r>
          </a:p>
          <a:p>
            <a:pPr>
              <a:lnSpc>
                <a:spcPts val="2560"/>
              </a:lnSpc>
              <a:spcBef>
                <a:spcPts val="1200"/>
              </a:spcBef>
            </a:pPr>
            <a:r>
              <a:rPr lang="en-US" sz="1800" b="1" dirty="0">
                <a:solidFill>
                  <a:schemeClr val="tx1">
                    <a:lumMod val="50000"/>
                  </a:schemeClr>
                </a:solidFill>
              </a:rPr>
              <a:t>If I don’t want to wear a costume, it's OK. </a:t>
            </a:r>
            <a:r>
              <a:rPr lang="en-US" sz="1800" dirty="0">
                <a:solidFill>
                  <a:schemeClr val="tx1">
                    <a:lumMod val="50000"/>
                  </a:schemeClr>
                </a:solidFill>
              </a:rPr>
              <a:t>I can wear my normal clothes. Or I can wear Halloween colors, like orange and black.  </a:t>
            </a:r>
            <a:br>
              <a:rPr lang="en-US" sz="1800" dirty="0">
                <a:solidFill>
                  <a:schemeClr val="tx1">
                    <a:lumMod val="50000"/>
                  </a:schemeClr>
                </a:solidFill>
              </a:rPr>
            </a:br>
            <a:r>
              <a:rPr lang="en-US" sz="1800" dirty="0">
                <a:solidFill>
                  <a:schemeClr val="tx1">
                    <a:lumMod val="50000"/>
                  </a:schemeClr>
                </a:solidFill>
              </a:rPr>
              <a:t>Or I can wear a special Halloween shirt. </a:t>
            </a:r>
          </a:p>
        </p:txBody>
      </p:sp>
      <p:sp>
        <p:nvSpPr>
          <p:cNvPr id="5" name="Rectangle 4">
            <a:extLst>
              <a:ext uri="{FF2B5EF4-FFF2-40B4-BE49-F238E27FC236}">
                <a16:creationId xmlns:a16="http://schemas.microsoft.com/office/drawing/2014/main" id="{E789639B-7512-1F47-95C8-73FEA4ABB151}"/>
              </a:ext>
            </a:extLst>
          </p:cNvPr>
          <p:cNvSpPr/>
          <p:nvPr/>
        </p:nvSpPr>
        <p:spPr>
          <a:xfrm>
            <a:off x="729584" y="1714500"/>
            <a:ext cx="3791895" cy="3600450"/>
          </a:xfrm>
          <a:prstGeom prst="rect">
            <a:avLst/>
          </a:prstGeom>
          <a:noFill/>
          <a:ln w="6350" cap="flat">
            <a:solidFill>
              <a:schemeClr val="tx1"/>
            </a:solidFill>
            <a:miter lim="400000"/>
          </a:ln>
          <a:effectLst>
            <a:outerShdw blurRad="508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6" name="Content Placeholder 3">
            <a:extLst>
              <a:ext uri="{FF2B5EF4-FFF2-40B4-BE49-F238E27FC236}">
                <a16:creationId xmlns:a16="http://schemas.microsoft.com/office/drawing/2014/main" id="{DD93A5C7-312A-D54F-88ED-DDF8E53D82A8}"/>
              </a:ext>
            </a:extLst>
          </p:cNvPr>
          <p:cNvSpPr txBox="1">
            <a:spLocks/>
          </p:cNvSpPr>
          <p:nvPr/>
        </p:nvSpPr>
        <p:spPr>
          <a:xfrm>
            <a:off x="705679" y="1494849"/>
            <a:ext cx="3791895" cy="4787900"/>
          </a:xfrm>
          <a:prstGeom prst="rect">
            <a:avLst/>
          </a:prstGeom>
        </p:spPr>
        <p:txBody>
          <a:bodyPr lIns="35662" tIns="17831" rIns="35662" bIns="17831"/>
          <a:lstStyle>
            <a:lvl1pPr marL="0" indent="0" defTabSz="227838" eaLnBrk="1" hangingPunct="1">
              <a:spcBef>
                <a:spcPts val="1638"/>
              </a:spcBef>
              <a:buSzPct val="75000"/>
              <a:buNone/>
              <a:defRPr sz="1400">
                <a:solidFill>
                  <a:srgbClr val="474747"/>
                </a:solidFill>
                <a:latin typeface="Century Gothic"/>
                <a:ea typeface="Lato"/>
                <a:cs typeface="Century Gothic"/>
                <a:sym typeface="Lato"/>
              </a:defRPr>
            </a:lvl1pPr>
            <a:lvl2pPr marL="227838" indent="-178308" algn="l" defTabSz="227838" eaLnBrk="1" hangingPunct="1">
              <a:lnSpc>
                <a:spcPct val="60000"/>
              </a:lnSpc>
              <a:spcBef>
                <a:spcPts val="1638"/>
              </a:spcBef>
              <a:buSzPct val="100000"/>
              <a:buFont typeface="Archive "/>
              <a:buChar char="•"/>
              <a:tabLst/>
              <a:defRPr sz="1400">
                <a:solidFill>
                  <a:srgbClr val="474747"/>
                </a:solidFill>
                <a:latin typeface="Century Gothic"/>
                <a:ea typeface="Lato"/>
                <a:cs typeface="Century Gothic"/>
                <a:sym typeface="Lato"/>
              </a:defRPr>
            </a:lvl2pPr>
            <a:lvl3pPr marL="425958" indent="-227838" defTabSz="227838" eaLnBrk="1" hangingPunct="1">
              <a:lnSpc>
                <a:spcPct val="60000"/>
              </a:lnSpc>
              <a:spcBef>
                <a:spcPts val="1638"/>
              </a:spcBef>
              <a:buSzPct val="100000"/>
              <a:buFont typeface="Arial Unicode MS"/>
              <a:buChar char="▪"/>
              <a:tabLst/>
              <a:defRPr sz="1200">
                <a:solidFill>
                  <a:srgbClr val="474747"/>
                </a:solidFill>
                <a:latin typeface="Century Gothic"/>
                <a:ea typeface="Lato"/>
                <a:cs typeface="Century Gothic"/>
                <a:sym typeface="Lato"/>
              </a:defRPr>
            </a:lvl3pPr>
            <a:lvl4pPr marL="376428" indent="-148590" defTabSz="227838" eaLnBrk="1" hangingPunct="1">
              <a:lnSpc>
                <a:spcPct val="60000"/>
              </a:lnSpc>
              <a:spcBef>
                <a:spcPts val="1638"/>
              </a:spcBef>
              <a:buSzPct val="75000"/>
              <a:buFont typeface="Lucida Grande"/>
              <a:buChar char="﹣"/>
              <a:tabLst/>
              <a:defRPr sz="1200">
                <a:solidFill>
                  <a:srgbClr val="474747"/>
                </a:solidFill>
                <a:latin typeface="Century Gothic"/>
                <a:ea typeface="Lato"/>
                <a:cs typeface="Century Gothic"/>
                <a:sym typeface="Lato"/>
              </a:defRPr>
            </a:lvl4pPr>
            <a:lvl5pPr marL="604266" indent="-198120" defTabSz="227838" eaLnBrk="1" hangingPunct="1">
              <a:lnSpc>
                <a:spcPct val="60000"/>
              </a:lnSpc>
              <a:spcBef>
                <a:spcPts val="1638"/>
              </a:spcBef>
              <a:buSzPct val="75000"/>
              <a:buFont typeface="Lucida Grande"/>
              <a:buChar char="﹣"/>
              <a:tabLst/>
              <a:defRPr sz="1200">
                <a:solidFill>
                  <a:srgbClr val="474747"/>
                </a:solidFill>
                <a:latin typeface="+mn-lt"/>
                <a:ea typeface="Lato"/>
                <a:cs typeface="Century Gothic"/>
                <a:sym typeface="Lato"/>
              </a:defRPr>
            </a:lvl5pPr>
            <a:lvl6pPr marL="733044" indent="-108966" defTabSz="227838" eaLnBrk="1" hangingPunct="1">
              <a:lnSpc>
                <a:spcPct val="60000"/>
              </a:lnSpc>
              <a:spcBef>
                <a:spcPts val="1638"/>
              </a:spcBef>
              <a:buSzPct val="75000"/>
              <a:buFont typeface="Palatino Bold Italic"/>
              <a:buChar char="▪"/>
              <a:tabLst/>
              <a:defRPr sz="1100">
                <a:solidFill>
                  <a:srgbClr val="474747"/>
                </a:solidFill>
                <a:latin typeface="+mn-lt"/>
                <a:ea typeface="Lato"/>
                <a:cs typeface="Lato"/>
                <a:sym typeface="Lato"/>
              </a:defRPr>
            </a:lvl6pPr>
            <a:lvl7pPr marL="851916" indent="-118872" defTabSz="227838" eaLnBrk="1" hangingPunct="1">
              <a:lnSpc>
                <a:spcPct val="60000"/>
              </a:lnSpc>
              <a:spcBef>
                <a:spcPts val="1638"/>
              </a:spcBef>
              <a:buSzPct val="75000"/>
              <a:buFont typeface="Calibri Italic"/>
              <a:buChar char="⁻"/>
              <a:tabLst/>
              <a:defRPr sz="1100">
                <a:solidFill>
                  <a:srgbClr val="474747"/>
                </a:solidFill>
                <a:latin typeface="+mn-lt"/>
                <a:ea typeface="Lato"/>
                <a:cs typeface="Lato"/>
                <a:sym typeface="Lato"/>
              </a:defRPr>
            </a:lvl7pPr>
            <a:lvl8pPr marL="1309793" indent="-96308" defTabSz="227838" eaLnBrk="1" hangingPunct="1">
              <a:spcBef>
                <a:spcPts val="1638"/>
              </a:spcBef>
              <a:buSzPct val="75000"/>
              <a:buChar char="•"/>
              <a:defRPr sz="800">
                <a:solidFill>
                  <a:srgbClr val="656565"/>
                </a:solidFill>
                <a:latin typeface="Lato"/>
                <a:ea typeface="Lato"/>
                <a:cs typeface="Lato"/>
                <a:sym typeface="Lato"/>
              </a:defRPr>
            </a:lvl8pPr>
            <a:lvl9pPr marL="1483148" indent="-96308" defTabSz="227838" eaLnBrk="1" hangingPunct="1">
              <a:spcBef>
                <a:spcPts val="1638"/>
              </a:spcBef>
              <a:buSzPct val="75000"/>
              <a:buChar char="•"/>
              <a:defRPr sz="800">
                <a:solidFill>
                  <a:srgbClr val="656565"/>
                </a:solidFill>
                <a:latin typeface="Lato"/>
                <a:ea typeface="Lato"/>
                <a:cs typeface="Lato"/>
                <a:sym typeface="Lato"/>
              </a:defRPr>
            </a:lvl9pPr>
          </a:lstStyle>
          <a:p>
            <a:pPr algn="ctr"/>
            <a:endParaRPr lang="en-US" kern="0" dirty="0"/>
          </a:p>
          <a:p>
            <a:pPr algn="ctr"/>
            <a:endParaRPr lang="en-US" kern="0" dirty="0"/>
          </a:p>
          <a:p>
            <a:pPr algn="ctr"/>
            <a:endParaRPr lang="en-US" kern="0" dirty="0"/>
          </a:p>
          <a:p>
            <a:pPr algn="ctr"/>
            <a:endParaRPr lang="en-US" kern="0" dirty="0"/>
          </a:p>
          <a:p>
            <a:pPr algn="ctr"/>
            <a:r>
              <a:rPr lang="en-US" kern="0" dirty="0"/>
              <a:t>Insert a picture of what you </a:t>
            </a:r>
            <a:br>
              <a:rPr lang="en-US" kern="0" dirty="0"/>
            </a:br>
            <a:r>
              <a:rPr lang="en-US" kern="0" dirty="0"/>
              <a:t>want to wear on Halloween.</a:t>
            </a:r>
          </a:p>
          <a:p>
            <a:endParaRPr lang="en-US" kern="0" dirty="0"/>
          </a:p>
        </p:txBody>
      </p:sp>
    </p:spTree>
    <p:extLst>
      <p:ext uri="{BB962C8B-B14F-4D97-AF65-F5344CB8AC3E}">
        <p14:creationId xmlns:p14="http://schemas.microsoft.com/office/powerpoint/2010/main" val="169034395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49212-5855-A444-BD59-152585D3054D}"/>
              </a:ext>
            </a:extLst>
          </p:cNvPr>
          <p:cNvSpPr>
            <a:spLocks noGrp="1"/>
          </p:cNvSpPr>
          <p:nvPr>
            <p:ph type="title"/>
          </p:nvPr>
        </p:nvSpPr>
        <p:spPr>
          <a:xfrm>
            <a:off x="705678" y="767773"/>
            <a:ext cx="8168810" cy="1475377"/>
          </a:xfrm>
        </p:spPr>
        <p:txBody>
          <a:bodyPr>
            <a:noAutofit/>
          </a:bodyPr>
          <a:lstStyle/>
          <a:p>
            <a:r>
              <a:rPr lang="en-US" dirty="0"/>
              <a:t>Some people wear a mask or face paint with their costume. </a:t>
            </a:r>
          </a:p>
        </p:txBody>
      </p:sp>
      <p:sp>
        <p:nvSpPr>
          <p:cNvPr id="3" name="Content Placeholder 2">
            <a:extLst>
              <a:ext uri="{FF2B5EF4-FFF2-40B4-BE49-F238E27FC236}">
                <a16:creationId xmlns:a16="http://schemas.microsoft.com/office/drawing/2014/main" id="{30F5E57C-1DC4-E542-8699-5BB2263CBD1F}"/>
              </a:ext>
            </a:extLst>
          </p:cNvPr>
          <p:cNvSpPr>
            <a:spLocks noGrp="1"/>
          </p:cNvSpPr>
          <p:nvPr>
            <p:ph sz="quarter" idx="10"/>
          </p:nvPr>
        </p:nvSpPr>
        <p:spPr>
          <a:xfrm>
            <a:off x="4832168" y="1965433"/>
            <a:ext cx="3791895" cy="4054421"/>
          </a:xfrm>
        </p:spPr>
        <p:txBody>
          <a:bodyPr/>
          <a:lstStyle/>
          <a:p>
            <a:pPr>
              <a:lnSpc>
                <a:spcPts val="2560"/>
              </a:lnSpc>
              <a:spcBef>
                <a:spcPts val="1200"/>
              </a:spcBef>
            </a:pPr>
            <a:r>
              <a:rPr lang="en-US" sz="1800" dirty="0">
                <a:solidFill>
                  <a:schemeClr val="tx1">
                    <a:lumMod val="50000"/>
                  </a:schemeClr>
                </a:solidFill>
              </a:rPr>
              <a:t>A mask and face paint can cover someone’s face. This can make it hard for me to see who the person is.  </a:t>
            </a:r>
          </a:p>
          <a:p>
            <a:pPr>
              <a:lnSpc>
                <a:spcPts val="2560"/>
              </a:lnSpc>
              <a:spcBef>
                <a:spcPts val="1200"/>
              </a:spcBef>
            </a:pPr>
            <a:r>
              <a:rPr lang="en-US" sz="1800" b="1" dirty="0">
                <a:solidFill>
                  <a:schemeClr val="tx1">
                    <a:lumMod val="50000"/>
                  </a:schemeClr>
                </a:solidFill>
              </a:rPr>
              <a:t>If I’m confused, I can ask an adult who I trust. </a:t>
            </a:r>
          </a:p>
          <a:p>
            <a:pPr>
              <a:lnSpc>
                <a:spcPts val="2560"/>
              </a:lnSpc>
              <a:spcBef>
                <a:spcPts val="1200"/>
              </a:spcBef>
            </a:pPr>
            <a:r>
              <a:rPr lang="en-US" sz="1800" dirty="0">
                <a:solidFill>
                  <a:schemeClr val="tx1">
                    <a:lumMod val="50000"/>
                  </a:schemeClr>
                </a:solidFill>
              </a:rPr>
              <a:t>I’ll remember that under the mask or paint, it’s just a boy or </a:t>
            </a:r>
            <a:br>
              <a:rPr lang="en-US" sz="1800" dirty="0">
                <a:solidFill>
                  <a:schemeClr val="tx1">
                    <a:lumMod val="50000"/>
                  </a:schemeClr>
                </a:solidFill>
              </a:rPr>
            </a:br>
            <a:r>
              <a:rPr lang="en-US" sz="1800" dirty="0">
                <a:solidFill>
                  <a:schemeClr val="tx1">
                    <a:lumMod val="50000"/>
                  </a:schemeClr>
                </a:solidFill>
              </a:rPr>
              <a:t>girl like me. </a:t>
            </a:r>
            <a:endParaRPr lang="en-US" sz="1800" dirty="0">
              <a:solidFill>
                <a:schemeClr val="tx1">
                  <a:lumMod val="50000"/>
                </a:schemeClr>
              </a:solidFill>
              <a:cs typeface="Calibri"/>
            </a:endParaRPr>
          </a:p>
          <a:p>
            <a:endParaRPr lang="en-US" dirty="0"/>
          </a:p>
        </p:txBody>
      </p:sp>
      <p:sp>
        <p:nvSpPr>
          <p:cNvPr id="4" name="Content Placeholder 3">
            <a:extLst>
              <a:ext uri="{FF2B5EF4-FFF2-40B4-BE49-F238E27FC236}">
                <a16:creationId xmlns:a16="http://schemas.microsoft.com/office/drawing/2014/main" id="{C635399B-25EB-5E41-8CBB-67E992CE4613}"/>
              </a:ext>
            </a:extLst>
          </p:cNvPr>
          <p:cNvSpPr>
            <a:spLocks noGrp="1"/>
          </p:cNvSpPr>
          <p:nvPr>
            <p:ph sz="quarter" idx="11"/>
          </p:nvPr>
        </p:nvSpPr>
        <p:spPr/>
        <p:txBody>
          <a:bodyPr/>
          <a:lstStyle/>
          <a:p>
            <a:endParaRPr lang="en-US"/>
          </a:p>
        </p:txBody>
      </p:sp>
      <p:pic>
        <p:nvPicPr>
          <p:cNvPr id="5" name="Picture 2" descr="Man Painted Boy's Face">
            <a:extLst>
              <a:ext uri="{FF2B5EF4-FFF2-40B4-BE49-F238E27FC236}">
                <a16:creationId xmlns:a16="http://schemas.microsoft.com/office/drawing/2014/main" id="{D470D9B2-AE59-2548-B1B0-96B5D3BE21B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9975" t="21440" r="19799"/>
          <a:stretch/>
        </p:blipFill>
        <p:spPr bwMode="auto">
          <a:xfrm>
            <a:off x="705675" y="1704501"/>
            <a:ext cx="3791895" cy="395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70305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tanding next to a football ball&#10;&#10;Description automatically generated">
            <a:extLst>
              <a:ext uri="{FF2B5EF4-FFF2-40B4-BE49-F238E27FC236}">
                <a16:creationId xmlns:a16="http://schemas.microsoft.com/office/drawing/2014/main" id="{567ABCAA-1ECA-6941-B78C-190A3594F892}"/>
              </a:ext>
            </a:extLst>
          </p:cNvPr>
          <p:cNvPicPr>
            <a:picLocks noChangeAspect="1"/>
          </p:cNvPicPr>
          <p:nvPr/>
        </p:nvPicPr>
        <p:blipFill rotWithShape="1">
          <a:blip r:embed="rId3"/>
          <a:srcRect l="23548" r="7543"/>
          <a:stretch/>
        </p:blipFill>
        <p:spPr>
          <a:xfrm>
            <a:off x="615977" y="1691562"/>
            <a:ext cx="3971871" cy="3846699"/>
          </a:xfrm>
          <a:prstGeom prst="rect">
            <a:avLst/>
          </a:prstGeom>
        </p:spPr>
      </p:pic>
      <p:sp>
        <p:nvSpPr>
          <p:cNvPr id="2" name="Title 1">
            <a:extLst>
              <a:ext uri="{FF2B5EF4-FFF2-40B4-BE49-F238E27FC236}">
                <a16:creationId xmlns:a16="http://schemas.microsoft.com/office/drawing/2014/main" id="{2935FC95-9D2D-AD44-BBEB-9C98F10B801F}"/>
              </a:ext>
            </a:extLst>
          </p:cNvPr>
          <p:cNvSpPr>
            <a:spLocks noGrp="1"/>
          </p:cNvSpPr>
          <p:nvPr>
            <p:ph type="title"/>
          </p:nvPr>
        </p:nvSpPr>
        <p:spPr>
          <a:xfrm>
            <a:off x="705678" y="867787"/>
            <a:ext cx="8168810" cy="698500"/>
          </a:xfrm>
        </p:spPr>
        <p:txBody>
          <a:bodyPr/>
          <a:lstStyle/>
          <a:p>
            <a:r>
              <a:rPr lang="en-US" dirty="0"/>
              <a:t>Lots of people go trick-or-treating on Halloween.</a:t>
            </a:r>
          </a:p>
        </p:txBody>
      </p:sp>
      <p:sp>
        <p:nvSpPr>
          <p:cNvPr id="3" name="Content Placeholder 2">
            <a:extLst>
              <a:ext uri="{FF2B5EF4-FFF2-40B4-BE49-F238E27FC236}">
                <a16:creationId xmlns:a16="http://schemas.microsoft.com/office/drawing/2014/main" id="{7223B455-2A0A-0B47-8116-1E80F8EF321E}"/>
              </a:ext>
            </a:extLst>
          </p:cNvPr>
          <p:cNvSpPr>
            <a:spLocks noGrp="1"/>
          </p:cNvSpPr>
          <p:nvPr>
            <p:ph sz="quarter" idx="10"/>
          </p:nvPr>
        </p:nvSpPr>
        <p:spPr>
          <a:xfrm>
            <a:off x="4932182" y="1912884"/>
            <a:ext cx="3686301" cy="4289752"/>
          </a:xfrm>
        </p:spPr>
        <p:txBody>
          <a:bodyPr/>
          <a:lstStyle/>
          <a:p>
            <a:pPr>
              <a:lnSpc>
                <a:spcPts val="2560"/>
              </a:lnSpc>
              <a:spcBef>
                <a:spcPts val="1200"/>
              </a:spcBef>
            </a:pPr>
            <a:r>
              <a:rPr lang="en-US" sz="1800" dirty="0">
                <a:solidFill>
                  <a:schemeClr val="tx1">
                    <a:lumMod val="50000"/>
                  </a:schemeClr>
                </a:solidFill>
              </a:rPr>
              <a:t>Trick-or-treating can happen in a neighborhood, in an office or apartment building or even in a shopping center.  </a:t>
            </a:r>
          </a:p>
          <a:p>
            <a:pPr>
              <a:lnSpc>
                <a:spcPts val="2560"/>
              </a:lnSpc>
              <a:spcBef>
                <a:spcPts val="1200"/>
              </a:spcBef>
            </a:pPr>
            <a:r>
              <a:rPr lang="en-US" sz="1800" dirty="0">
                <a:solidFill>
                  <a:schemeClr val="tx1">
                    <a:lumMod val="50000"/>
                  </a:schemeClr>
                </a:solidFill>
              </a:rPr>
              <a:t>People go to the door and say “trick or treat" to get candy.</a:t>
            </a:r>
            <a:endParaRPr lang="en-US" sz="1800" dirty="0">
              <a:solidFill>
                <a:schemeClr val="tx1">
                  <a:lumMod val="50000"/>
                </a:schemeClr>
              </a:solidFill>
              <a:cs typeface="Calibri"/>
            </a:endParaRPr>
          </a:p>
          <a:p>
            <a:pPr>
              <a:lnSpc>
                <a:spcPts val="2560"/>
              </a:lnSpc>
              <a:spcBef>
                <a:spcPts val="1200"/>
              </a:spcBef>
            </a:pPr>
            <a:r>
              <a:rPr lang="en-US" sz="1800" dirty="0">
                <a:solidFill>
                  <a:schemeClr val="tx1">
                    <a:lumMod val="50000"/>
                  </a:schemeClr>
                </a:solidFill>
                <a:cs typeface="Calibri"/>
              </a:rPr>
              <a:t>If no one's there, they may leave a bowl of candy at the door. I can take a piece.</a:t>
            </a:r>
          </a:p>
          <a:p>
            <a:endParaRPr lang="en-US" dirty="0"/>
          </a:p>
        </p:txBody>
      </p:sp>
    </p:spTree>
    <p:extLst>
      <p:ext uri="{BB962C8B-B14F-4D97-AF65-F5344CB8AC3E}">
        <p14:creationId xmlns:p14="http://schemas.microsoft.com/office/powerpoint/2010/main" val="1182958902"/>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7_Text">
  <a:themeElements>
    <a:clrScheme name="Custom 28">
      <a:dk1>
        <a:srgbClr val="575757"/>
      </a:dk1>
      <a:lt1>
        <a:sysClr val="window" lastClr="FFFFFF"/>
      </a:lt1>
      <a:dk2>
        <a:srgbClr val="6D91C1"/>
      </a:dk2>
      <a:lt2>
        <a:srgbClr val="FFFFFF"/>
      </a:lt2>
      <a:accent1>
        <a:srgbClr val="6D91C1"/>
      </a:accent1>
      <a:accent2>
        <a:srgbClr val="99C7E8"/>
      </a:accent2>
      <a:accent3>
        <a:srgbClr val="335CB2"/>
      </a:accent3>
      <a:accent4>
        <a:srgbClr val="3E72B3"/>
      </a:accent4>
      <a:accent5>
        <a:srgbClr val="57B1E0"/>
      </a:accent5>
      <a:accent6>
        <a:srgbClr val="A1A3A8"/>
      </a:accent6>
      <a:hlink>
        <a:srgbClr val="F3492C"/>
      </a:hlink>
      <a:folHlink>
        <a:srgbClr val="F2B80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FFEC9883685F4B866812FAD67767FF" ma:contentTypeVersion="12" ma:contentTypeDescription="Create a new document." ma:contentTypeScope="" ma:versionID="f2903ed5a6d2df7864599ad4c11bd9bc">
  <xsd:schema xmlns:xsd="http://www.w3.org/2001/XMLSchema" xmlns:xs="http://www.w3.org/2001/XMLSchema" xmlns:p="http://schemas.microsoft.com/office/2006/metadata/properties" xmlns:ns3="2b558ea4-1208-4467-9f8d-6a0c86ff3c6e" xmlns:ns4="bdcaa04e-4e7e-4e38-a27a-189d46aedb72" targetNamespace="http://schemas.microsoft.com/office/2006/metadata/properties" ma:root="true" ma:fieldsID="5b63ffa7709d3dcd429031a8b2f6d4e2" ns3:_="" ns4:_="">
    <xsd:import namespace="2b558ea4-1208-4467-9f8d-6a0c86ff3c6e"/>
    <xsd:import namespace="bdcaa04e-4e7e-4e38-a27a-189d46aedb7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558ea4-1208-4467-9f8d-6a0c86ff3c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dcaa04e-4e7e-4e38-a27a-189d46aedb7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54E373-D819-4C43-92D7-6D15B00ABC57}">
  <ds:schemaRefs>
    <ds:schemaRef ds:uri="http://schemas.microsoft.com/sharepoint/v3/contenttype/forms"/>
  </ds:schemaRefs>
</ds:datastoreItem>
</file>

<file path=customXml/itemProps2.xml><?xml version="1.0" encoding="utf-8"?>
<ds:datastoreItem xmlns:ds="http://schemas.openxmlformats.org/officeDocument/2006/customXml" ds:itemID="{35A2C145-635B-4060-9289-15FC988E5852}">
  <ds:schemaRefs>
    <ds:schemaRef ds:uri="http://purl.org/dc/dcmitype/"/>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http://purl.org/dc/elements/1.1/"/>
    <ds:schemaRef ds:uri="2b558ea4-1208-4467-9f8d-6a0c86ff3c6e"/>
    <ds:schemaRef ds:uri="bdcaa04e-4e7e-4e38-a27a-189d46aedb72"/>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F3E30FB5-37FF-4F04-9432-CD55315A47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558ea4-1208-4467-9f8d-6a0c86ff3c6e"/>
    <ds:schemaRef ds:uri="bdcaa04e-4e7e-4e38-a27a-189d46aedb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512</TotalTime>
  <Words>513</Words>
  <Application>Microsoft Office PowerPoint</Application>
  <PresentationFormat>On-screen Show (4:3)</PresentationFormat>
  <Paragraphs>91</Paragraphs>
  <Slides>15</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Archive </vt:lpstr>
      <vt:lpstr>Arial Unicode MS</vt:lpstr>
      <vt:lpstr>Calibri</vt:lpstr>
      <vt:lpstr>Calibri Italic</vt:lpstr>
      <vt:lpstr>Century Gothic</vt:lpstr>
      <vt:lpstr>Lato</vt:lpstr>
      <vt:lpstr>Lucida Grande</vt:lpstr>
      <vt:lpstr>Palatino Bold Italic</vt:lpstr>
      <vt:lpstr>System Font Regular</vt:lpstr>
      <vt:lpstr>7_Text</vt:lpstr>
      <vt:lpstr>PowerPoint Presentation</vt:lpstr>
      <vt:lpstr>Halloween is a fun holiday!</vt:lpstr>
      <vt:lpstr>Some Halloween things can be scary.</vt:lpstr>
      <vt:lpstr>I may hear loud noises and sounds too.</vt:lpstr>
      <vt:lpstr>At Halloween, lots of people carve pumpkins.</vt:lpstr>
      <vt:lpstr>On Halloween, many people wear a costume.</vt:lpstr>
      <vt:lpstr>What do I want to wear for Halloween? </vt:lpstr>
      <vt:lpstr>Some people wear a mask or face paint with their costume. </vt:lpstr>
      <vt:lpstr>Lots of people go trick-or-treating on Halloween.</vt:lpstr>
      <vt:lpstr>Here's what happens at trick-or-treating.</vt:lpstr>
      <vt:lpstr>I don't have to say "trick or treat."</vt:lpstr>
      <vt:lpstr>I don’t have to go trick-or-treating to have fun on Halloween.</vt:lpstr>
      <vt:lpstr>Things I can try</vt:lpstr>
      <vt:lpstr>My Halloween plans</vt:lpstr>
      <vt:lpstr>PowerPoint Presentation</vt:lpstr>
    </vt:vector>
  </TitlesOfParts>
  <Company>Autism Speaks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Mona DiPasquale</dc:creator>
  <cp:lastModifiedBy>Karen Kroder</cp:lastModifiedBy>
  <cp:revision>99</cp:revision>
  <cp:lastPrinted>2017-12-01T20:48:12Z</cp:lastPrinted>
  <dcterms:created xsi:type="dcterms:W3CDTF">2017-11-29T13:56:55Z</dcterms:created>
  <dcterms:modified xsi:type="dcterms:W3CDTF">2019-10-15T13:06:25Z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Type">
    <vt:lpwstr>12;#Resource Documents|d5058afd-f4ad-49db-a6ac-14f38b9f911e</vt:lpwstr>
  </property>
  <property fmtid="{D5CDD505-2E9C-101B-9397-08002B2CF9AE}" pid="3" name="Category0">
    <vt:lpwstr>18;#Templates|339a016e-5ec3-47cf-b909-9eddf1a7974f</vt:lpwstr>
  </property>
  <property fmtid="{D5CDD505-2E9C-101B-9397-08002B2CF9AE}" pid="4" name="ContentTypeId">
    <vt:lpwstr>0x01010050FFEC9883685F4B866812FAD67767FF</vt:lpwstr>
  </property>
</Properties>
</file>